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76" r:id="rId2"/>
    <p:sldId id="262" r:id="rId3"/>
    <p:sldId id="258" r:id="rId4"/>
    <p:sldId id="263" r:id="rId5"/>
    <p:sldId id="265" r:id="rId6"/>
    <p:sldId id="266" r:id="rId7"/>
    <p:sldId id="267" r:id="rId8"/>
    <p:sldId id="268" r:id="rId9"/>
    <p:sldId id="269" r:id="rId10"/>
    <p:sldId id="270" r:id="rId11"/>
    <p:sldId id="274" r:id="rId12"/>
    <p:sldId id="271" r:id="rId13"/>
    <p:sldId id="272" r:id="rId14"/>
    <p:sldId id="273" r:id="rId15"/>
    <p:sldId id="264" r:id="rId1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2582"/>
    <a:srgbClr val="4BFFFF"/>
    <a:srgbClr val="341C65"/>
    <a:srgbClr val="E50076"/>
    <a:srgbClr val="CE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1" autoAdjust="0"/>
    <p:restoredTop sz="86444"/>
  </p:normalViewPr>
  <p:slideViewPr>
    <p:cSldViewPr snapToGrid="0" snapToObjects="1">
      <p:cViewPr varScale="1">
        <p:scale>
          <a:sx n="160" d="100"/>
          <a:sy n="160" d="100"/>
        </p:scale>
        <p:origin x="4362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292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CECBB8-93AA-FA41-A054-EC9AB38F47E2}" type="datetimeFigureOut">
              <a:rPr lang="en-US" smtClean="0"/>
              <a:t>5/3/2022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82734-EEDA-BD46-88A2-C45264BABF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582530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9T07:50:26.830"/>
    </inkml:context>
    <inkml:brush xml:id="br0">
      <inkml:brushProperty name="width" value="0.05" units="cm"/>
      <inkml:brushProperty name="height" value="0.05" units="cm"/>
      <inkml:brushProperty name="color" value="#FFC114"/>
    </inkml:brush>
  </inkml:definitions>
  <inkml:trace contextRef="#ctx0" brushRef="#br0">1072 167 24575,'-3'-1'0,"-1"0"0,1-1 0,-1 0 0,1 1 0,-1-1 0,1-1 0,0 1 0,0 0 0,-5-5 0,-8-6 0,-24-17 0,35 24 0,-1 1 0,0 0 0,-1 1 0,1 0 0,-1-1 0,0 2 0,0-1 0,-11-3 0,-45-13 0,42 12 0,0 1 0,0 1 0,0 1 0,-1 1 0,-42-2 0,-22 5 0,-108 4 0,177-1 0,0 0 0,0 1 0,0 0 0,0 2 0,0 0 0,1 1 0,-29 15 0,35-12 0,0 0 0,1 1 0,0 1 0,0-1 0,1 1 0,1 1 0,-9 16 0,-24 34 0,31-51 0,0 1 0,1 0 0,1 0 0,0 0 0,0 1 0,1 0 0,-7 23 0,6-9 0,1 1 0,0 0 0,3 0 0,0 0 0,2 39 0,0-45 0,-1 0 0,-7 29 0,6-35 0,0 0 0,1 0 0,1 0 0,0 0 0,2 20 0,0-30 0,0-1 0,0 0 0,1 1 0,0-1 0,0 0 0,0 0 0,1 0 0,-1 0 0,1 0 0,0-1 0,1 1 0,-1-1 0,1 0 0,-1 0 0,2 0 0,-1-1 0,0 1 0,0-1 0,9 5 0,3 1 0,0-1 0,1-1 0,0 0 0,0-1 0,31 6 0,90 6 0,-124-17 0,17 4 0,51 13 0,-58-12 0,1 0 0,0-2 0,44 3 0,444-8 0,-506 1 0,0-1 0,0 0 0,0 0 0,-1 0 0,1-1 0,-1 0 0,1-1 0,-1 1 0,0-1 0,1 0 0,-2-1 0,1 1 0,0-1 0,-1 0 0,1-1 0,7-8 0,4-6 0,-1-2 0,-1 1 0,15-27 0,-13 18 0,-10 17 0,0 0 0,-1 0 0,-1 0 0,0-1 0,-1 0 0,0 0 0,-1 0 0,2-22 0,-2-7 0,-4-61 0,-1 34 0,2 63 0,-1 0 0,0 1 0,0-1 0,0 1 0,-1-1 0,0 1 0,0-1 0,0 1 0,-1 0 0,0 0 0,0 0 0,0 0 0,-1 1 0,1-1 0,-1 1 0,-6-6 0,-8-5 0,-1 0 0,-32-20 0,47 33 0,-32-19-8,27 17-186,1 0 0,0-1 1,0 0-1,0-1 0,0 1 0,-9-11 0,8 5-6632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38.33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2100 26,'-538'0,"517"-1,-1-2,-27-5,27 4,-1 0,-25 0,-59 2,-183 5,242 4,1 2,-54 16,-7 3,95-25,0 2,0 0,1 0,-17 10,-20 9,3-4,32-13,0-1,-1 0,0-1,1 0,-1-1,-1-1,1-1,-16 1,-28-2,-162-4,165-10,40 9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07:44.66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1213 143 24575,'-11'0'0,"-1"-1"0,0-1 0,1 0 0,0 0 0,-1-1 0,1-1 0,0 0 0,1 0 0,-1-1 0,-10-7 0,8 6 0,-30-11 0,-2 1 0,1 3 0,-2 1 0,-63-7 0,52 9 0,4 4 0,0 2 0,-96 4 0,53 2 0,86-2 0,0 1 0,0 0 0,0 0 0,0 1 0,0 0 0,0 1 0,1 0 0,-1 1 0,1 0 0,-15 8 0,7-1 0,1 1 0,1 0 0,0 1 0,-19 22 0,18-16 0,0 1 0,-22 38 0,16-23 0,14-21 0,0 0 0,1 1 0,0 0 0,1 0 0,1 0 0,1 0 0,0 1 0,-3 21 0,3 9 0,3 73 0,2-57 0,1-46 0,0 0 0,1 0 0,0-1 0,2 1 0,-1-1 0,2 0 0,9 18 0,12 38 0,-19-50 0,0 0 0,2 0 0,0-1 0,2 0 0,0-1 0,1 0 0,1-1 0,0-1 0,1 0 0,1-1 0,29 22 0,37 7 0,-16-10 0,-49-27 0,0-2 0,0 1 0,0-2 0,0 0 0,1-2 0,0 1 0,0-2 0,34 0 0,368-3 0,-412 0 0,0 0 0,0 0 0,0-1 0,0 0 0,0 0 0,0-1 0,-1 0 0,0 0 0,1-1 0,-1 0 0,0 0 0,-1-1 0,1 0 0,-1 0 0,0 0 0,0-1 0,-1 0 0,1 0 0,-1 0 0,7-13 0,1-2 0,-2 0 0,0-1 0,0 0 0,-2-1 0,10-41 0,26-146 0,-32 122 0,-3 13 0,-4 37 0,-2 0 0,-2-1 0,-4-63 0,1 24 0,0 69-136,0-1-1,0 0 1,0 0-1,-2 1 1,1-1-1,-1 1 1,0-1-1,-1 1 0,-7-13 1,3 9-6690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07:48.62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1891 168 24575,'-54'-1'0,"0"-2"0,-55-11 0,1-9 0,60 11 0,-67-7 0,-21-2 0,95 12 0,0 3 0,-71-4 0,91 9 0,1 0 0,-32-8 0,30 4 0,-1 2 0,-24-1 0,12 2 0,-64-11 0,87 11 0,-45-4 0,0 2 0,-88 6 0,36 1 0,62-4 0,21 0 0,1 0 0,-28 5 0,45-3 0,1 0 0,-1 1 0,0 0 0,0 1 0,1 0 0,-1 0 0,1 0 0,0 1 0,0 0 0,-11 9 0,5-3 0,0 1 0,1 1 0,1 0 0,-13 17 0,20-23 0,0 1 0,0 0 0,0 0 0,1 0 0,0 0 0,1 0 0,-1 0 0,1 1 0,1-1 0,-1 1 0,0 11 0,-8 68 0,5-60 0,-1 44 0,5-57 0,1 0 0,0-1 0,2 1 0,-1 0 0,1-1 0,1 1 0,1-1 0,0 0 0,0 0 0,2-1 0,-1 1 0,1-1 0,1 0 0,14 19 0,32 45 0,-43-58 0,1-2 0,0 1 0,1-2 0,18 19 0,-27-31 0,38 35 0,52 39 0,-54-48 0,41 27 0,6-2 0,-60-36 0,1-1 0,0-1 0,1-1 0,1-2 0,0-1 0,53 15 0,-16-13 0,233 41 0,-230-44 0,-29-4 0,-1-2 0,43 1 0,479-7 0,-554 1 0,0-1 0,1 1 0,-1-1 0,1-1 0,-1 1 0,0-1 0,0 0 0,0-1 0,0 0 0,0 0 0,0 0 0,-1-1 0,0 0 0,1 0 0,8-9 0,0-2 0,-2-1 0,1-1 0,-2 0 0,12-20 0,-4 5 0,-6 11 0,-1-1 0,-1 0 0,-2-1 0,0 0 0,11-41 0,1 3 0,-17 47 0,0 1 0,0-1 0,-1 0 0,-1 0 0,0-1 0,1-22 0,-3-3 0,-4-153 0,0 174 0,-1 1 0,0 0 0,-1 0 0,-1 0 0,0 0 0,-2 1 0,0 0 0,0 1 0,-23-31 0,17 29 0,0 0 0,-1 1 0,-1 0 0,-1 2 0,0 0 0,-1 0 0,-34-19 0,40 29 0,0 1 0,0 0 0,-1 1 0,1 0 0,-1 1 0,0 1 0,1 0 0,-1 0 0,0 1 0,-25 4 0,-42-3 0,77-1-105,1 0 0,-1 0 0,1-1 0,-1 1 0,1-1 0,0 0 0,-1 0 0,1 0 0,0 0 0,0 0 0,-1 0 0,-2-3 0,-5-6-6721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1.10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2178 0,'-49'2,"-57"11,28-3,17 0,-19 2,52-9,1 1,-1 1,1 1,-34 13,26-8,-62 12,-182 23,264-43,1 0,0 1,-18 8,21-7,-1 0,0-1,0-1,0 0,-17 1,-54 8,57-8,-51 4,-321-9,377-1,-1-1,1-1,0-1,0 0,1-2,-22-10,-26-7,15 1,-8-3,-49-2,95 22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3.59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1793 26,'-4'2,"0"1,0 0,0-1,0 0,0 0,-1 0,1-1,-1 1,1-1,-1 0,1 0,-8 0,-64 0,51-2,-73-1,-109 4,125 9,48-5,-59 1,-699-8,783 0,1 0,-1-1,1 0,0 0,-1-1,1 0,0 0,1-1,-12-7,8 4,0 2,-1-1,-23-6,12 8,-1 1,1 1,-43 1,62 1,-16 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6.477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2230 0,'-468'0,"450"2,-1 0,-37 9,10-2,-105 28,23-5,102-27,-6 2,0-1,-64 2,54-7,1 3,-62 14,61-10,1-1,-64 1,-431-9,517 0,0-1,-37-9,10 1,38 9,-1-1,1 0,0 0,0-1,0 0,0 0,0-1,1 0,0 0,-12-9,10 3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9.74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1769 1,'-1004'0,"981"2,1 0,-1 2,0 0,-23 9,-50 10,70-18,-1 1,-41 17,48-16,0 0,0-1,-1-1,0 0,-35 1,2-4,22 0,-1-2,1-1,-50-7,62 3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52.719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2352 2,'-53'0,"-2"-1,0 2,-87 13,101-8,0-2,-76-3,73-3,1 3,-58 8,32 0,41-6,1 1,0 1,0 2,-29 10,37-11,0 0,-32 5,8-3,16-3,1-2,-1-1,-32-1,32-2,0 2,0 1,-34 7,28-4,-1-1,0-1,-67-4,33-1,34 0,-56-10,28 2,53 8,-1 0,1-1,0 0,0 0,-11-7,12 6,0 1,0-1,-1 1,1 0,-1 1,-15-2,-51-8,-13 0,-13 1,69 5,-45 0,54 6,3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38.33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2100 26,'-538'0,"517"-1,-1-2,-27-5,27 4,-1 0,-25 0,-59 2,-183 5,242 4,1 2,-54 16,-7 3,95-25,0 2,0 0,1 0,-17 10,-20 9,3-4,32-13,0-1,-1 0,0-1,1 0,-1-1,-1-1,1-1,-16 1,-28-2,-162-4,165-10,40 9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1.10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2178 0,'-49'2,"-57"11,28-3,17 0,-19 2,52-9,1 1,-1 1,1 1,-34 13,26-8,-62 12,-182 23,264-43,1 0,0 1,-18 8,21-7,-1 0,0-1,0-1,0 0,-17 1,-54 8,57-8,-51 4,-321-9,377-1,-1-1,1-1,0-1,0 0,1-2,-22-10,-26-7,15 1,-8-3,-49-2,95 22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3.59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1793 26,'-4'2,"0"1,0 0,0-1,0 0,0 0,-1 0,1-1,-1 1,1-1,-1 0,1 0,-8 0,-64 0,51-2,-73-1,-109 4,125 9,48-5,-59 1,-699-8,783 0,1 0,-1-1,1 0,0 0,-1-1,1 0,0 0,1-1,-12-7,8 4,0 2,-1-1,-23-6,12 8,-1 1,1 1,-43 1,62 1,-16 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6.477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2230 0,'-468'0,"450"2,-1 0,-37 9,10-2,-105 28,23-5,102-27,-6 2,0-1,-64 2,54-7,1 3,-62 14,61-10,1-1,-64 1,-431-9,517 0,0-1,-37-9,10 1,38 9,-1-1,1 0,0 0,0-1,0 0,0 0,0-1,1 0,0 0,-12-9,10 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9T07:50:32.683"/>
    </inkml:context>
    <inkml:brush xml:id="br0">
      <inkml:brushProperty name="width" value="0.05" units="cm"/>
      <inkml:brushProperty name="height" value="0.05" units="cm"/>
      <inkml:brushProperty name="color" value="#FFC114"/>
    </inkml:brush>
  </inkml:definitions>
  <inkml:trace contextRef="#ctx0" brushRef="#br0">867 24 24575,'-17'-1'0,"-1"-1"0,-30-7 0,-31-3 0,-319 13 0,383 1 0,1 1 0,0 0 0,0 1 0,0 1 0,0 0 0,0 1 0,1 0 0,0 1 0,0 0 0,-14 12 0,-17 8 0,37-23 0,0 1 0,1 0 0,-1 0 0,1 0 0,0 1 0,1 0 0,0 0 0,-1 0 0,2 1 0,-1-1 0,1 1 0,0 0 0,1 1 0,-1-1 0,1 1 0,1-1 0,-1 1 0,-1 12 0,1 5 0,1 0 0,0 0 0,2 0 0,6 44 0,-5-60 0,1-1 0,0 1 0,0-1 0,1 0 0,0 0 0,1 0 0,-1-1 0,2 1 0,-1-1 0,1 0 0,0 0 0,8 9 0,9 6 0,0-1 0,29 20 0,-12-10 0,-19-15 0,2-1 0,0 0 0,1-2 0,0-1 0,1 0 0,0-2 0,1-1 0,47 11 0,-39-12 0,1-1 0,0-2 0,0-1 0,42-1 0,-70-3 0,1 1 0,-1-1 0,0-1 0,0 1 0,0-1 0,0 0 0,0 0 0,0-1 0,0 1 0,-1-1 0,1-1 0,-1 1 0,1-1 0,-1 0 0,0 0 0,0-1 0,0 1 0,0-1 0,5-5 0,33-31 0,-19 19 0,-1-1 0,29-36 0,-41 40 0,-1 0 0,0-1 0,-2-1 0,0 0 0,5-21 0,3-5 0,-11 29 0,-1 1 0,-1-1 0,0 0 0,-1 0 0,-1 0 0,0 0 0,-1-1 0,-4-26 0,0 16 0,-2 1 0,0 0 0,-1 1 0,-18-42 0,6 36-1365,9 22-5461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9.74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1769 1,'-1004'0,"981"2,1 0,-1 2,0 0,-23 9,-50 10,70-18,-1 1,-41 17,48-16,0 0,0-1,-1-1,0 0,-35 1,2-4,22 0,-1-2,1-1,-50-7,62 3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52.719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2352 2,'-53'0,"-2"-1,0 2,-87 13,101-8,0-2,-76-3,73-3,1 3,-58 8,32 0,41-6,1 1,0 1,0 2,-29 10,37-11,0 0,-32 5,8-3,16-3,1-2,-1-1,-32-1,32-2,0 2,0 1,-34 7,28-4,-1-1,0-1,-67-4,33-1,34 0,-56-10,28 2,53 8,-1 0,1-1,0 0,0 0,-11-7,12 6,0 1,0-1,-1 1,1 0,-1 1,-15-2,-51-8,-13 0,-13 1,69 5,-45 0,54 6,3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5:22.04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2405 171,'0'-2,"-1"0,0 0,0-1,0 1,0 0,0 0,-1 0,1 0,0 0,-1 0,0 1,1-1,-1 0,0 1,0 0,0-1,-3-1,-38-20,26 18,0 1,0 0,0 1,-1 1,-25 1,-38-6,31-1,32 6,-1 0,1-2,0 0,0-2,-21-8,28 10,0 0,-1 0,0 2,0-1,0 1,-20 0,-81 4,42 1,-1374-3,1425-1,0-1,-35-9,11 2,25 5,16 3,0 0,0 1,0-1,0 1,0-1,0 1,-1 0,-5 1,8-1,0 1,0 0,0-1,0 1,-1 0,1 0,0 0,0 0,1-1,-1 1,0 1,0-1,0 0,1 0,-1 0,0 0,1 0,-1 1,1-1,0 0,-1 0,1 1,0-1,0 0,0 1,0 0,-2 15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38.33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2100 26,'-538'0,"517"-1,-1-2,-27-5,27 4,-1 0,-25 0,-59 2,-183 5,242 4,1 2,-54 16,-7 3,95-25,0 2,0 0,1 0,-17 10,-20 9,3-4,32-13,0-1,-1 0,0-1,1 0,-1-1,-1-1,1-1,-16 1,-28-2,-162-4,165-10,40 9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1.10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2178 0,'-49'2,"-57"11,28-3,17 0,-19 2,52-9,1 1,-1 1,1 1,-34 13,26-8,-62 12,-182 23,264-43,1 0,0 1,-18 8,21-7,-1 0,0-1,0-1,0 0,-17 1,-54 8,57-8,-51 4,-321-9,377-1,-1-1,1-1,0-1,0 0,1-2,-22-10,-26-7,15 1,-8-3,-49-2,95 22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3.59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1793 26,'-4'2,"0"1,0 0,0-1,0 0,0 0,-1 0,1-1,-1 1,1-1,-1 0,1 0,-8 0,-64 0,51-2,-73-1,-109 4,125 9,48-5,-59 1,-699-8,783 0,1 0,-1-1,1 0,0 0,-1-1,1 0,0 0,1-1,-12-7,8 4,0 2,-1-1,-23-6,12 8,-1 1,1 1,-43 1,62 1,-16 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6.477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2230 0,'-468'0,"450"2,-1 0,-37 9,10-2,-105 28,23-5,102-27,-6 2,0-1,-64 2,54-7,1 3,-62 14,61-10,1-1,-64 1,-431-9,517 0,0-1,-37-9,10 1,38 9,-1-1,1 0,0 0,0-1,0 0,0 0,0-1,1 0,0 0,-12-9,10 3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9.74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1769 1,'-1004'0,"981"2,1 0,-1 2,0 0,-23 9,-50 10,70-18,-1 1,-41 17,48-16,0 0,0-1,-1-1,0 0,-35 1,2-4,22 0,-1-2,1-1,-50-7,62 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52.719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2352 2,'-53'0,"-2"-1,0 2,-87 13,101-8,0-2,-76-3,73-3,1 3,-58 8,32 0,41-6,1 1,0 1,0 2,-29 10,37-11,0 0,-32 5,8-3,16-3,1-2,-1-1,-32-1,32-2,0 2,0 1,-34 7,28-4,-1-1,0-1,-67-4,33-1,34 0,-56-10,28 2,53 8,-1 0,1-1,0 0,0 0,-11-7,12 6,0 1,0-1,-1 1,1 0,-1 1,-15-2,-51-8,-13 0,-13 1,69 5,-45 0,54 6,3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5:22.04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2405 171,'0'-2,"-1"0,0 0,0-1,0 1,0 0,0 0,-1 0,1 0,0 0,-1 0,0 1,1-1,-1 0,0 1,0 0,0-1,-3-1,-38-20,26 18,0 1,0 0,0 1,-1 1,-25 1,-38-6,31-1,32 6,-1 0,1-2,0 0,0-2,-21-8,28 10,0 0,-1 0,0 2,0-1,0 1,-20 0,-81 4,42 1,-1374-3,1425-1,0-1,-35-9,11 2,25 5,16 3,0 0,0 1,0-1,0 1,0-1,0 1,-1 0,-5 1,8-1,0 1,0 0,0-1,0 1,-1 0,1 0,0 0,0 0,1-1,-1 1,0 1,0-1,0 0,1 0,-1 0,0 0,1 0,-1 1,1-1,0 0,-1 0,1 1,0-1,0 0,0 1,0 0,-2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9T07:50:38.607"/>
    </inkml:context>
    <inkml:brush xml:id="br0">
      <inkml:brushProperty name="width" value="0.05" units="cm"/>
      <inkml:brushProperty name="height" value="0.05" units="cm"/>
      <inkml:brushProperty name="color" value="#FFC114"/>
    </inkml:brush>
  </inkml:definitions>
  <inkml:trace contextRef="#ctx0" brushRef="#br0">1661 143 24575,'-31'1'0,"12"0"0,0-1 0,-1 0 0,1-2 0,0 0 0,0-1 0,0-1 0,0 0 0,-23-10 0,9 2 0,-1 0 0,-50-9 0,31 9 0,37 9 0,0 1 0,0 0 0,-26 1 0,30 2 0,0-1 0,0-1 0,0 0 0,0 0 0,1-1 0,-1-1 0,1 0 0,-15-6 0,11 3 0,0 0 0,0 1 0,-1 1 0,1 1 0,-1 0 0,-26-1 0,-102 5 0,58 1 0,66 0 0,0 0 0,-36 8 0,13-1 0,-73 15 0,91-18 0,1 1 0,1 1 0,-1 1 0,2 0 0,-26 16 0,-24 10 0,58-27 0,0 0 0,0 1 0,1 1 0,1 1 0,-1-1 0,2 2 0,-1 0 0,2 0 0,-17 26 0,23-32 0,1 1 0,-1 0 0,2 0 0,-1 1 0,1-1 0,0 1 0,1-1 0,0 1 0,0 0 0,0 11 0,7 79 0,-6-94 0,1 0 0,0 1 0,0-1 0,0 0 0,0 0 0,1 0 0,-1 0 0,1 0 0,0 0 0,0-1 0,1 1 0,-1-1 0,1 1 0,0-1 0,0 0 0,0 0 0,0 0 0,0 0 0,1-1 0,-1 1 0,1-1 0,0 0 0,0 0 0,0 0 0,0-1 0,0 1 0,0-1 0,7 1 0,11 2 0,1-2 0,-1 0 0,1-1 0,33-4 0,19 2 0,-68 2 0,0 1 0,0 0 0,-1 0 0,1 0 0,0 1 0,-1-1 0,9 7 0,-8-6 0,0 1 0,0-1 0,0 0 0,1 0 0,13 2 0,116 21 0,-86-18 0,-19-2 0,0-2 0,39 1 0,-49-4 0,-1 1 0,30 7 0,-29-5 0,1 0 0,25 0 0,465-5 0,-482-1 0,59-11 0,-25 3 0,-55 9 0,-1-1 0,1 0 0,-1 0 0,0-1 0,0 0 0,0-1 0,0 0 0,0 0 0,-1-1 0,0 0 0,0 0 0,0-1 0,13-12 0,12-11 0,-20 19 0,-2 0 0,0 0 0,14-17 0,-21 22 0,-1 0 0,0-1 0,0 1 0,0-1 0,0 0 0,-1 1 0,0-1 0,0 0 0,-1 0 0,0-1 0,1-11 0,-1 10 0,0 0 0,-1 0 0,0 0 0,0 0 0,-1 0 0,0 0 0,0 0 0,-1 0 0,0 0 0,0 0 0,-1 1 0,0-1 0,-1 1 0,0-1 0,0 1 0,0 1 0,-1-1 0,1 0 0,-2 1 0,1 0 0,-12-9 0,6 3 0,0 0 0,-17-26 0,-3-3 0,18 25-1365,2 2-5461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3:56:12.23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2452 351 24575,'-14'-1'0,"1"0"0,-1-1 0,1-1 0,-1 0 0,1-1 0,0 0 0,-23-11 0,2-2 0,-50-35 0,54 30 0,17 13 0,0 0 0,0 0 0,-17-7 0,-63-34 0,61 30 0,-40-16 0,37 21 0,0 2 0,-1 1 0,-1 2 0,1 1 0,-2 2 0,1 2 0,-75-2 0,-727 8 0,817 1 0,0 0 0,-1 2 0,1 0 0,-33 12 0,-12 2 0,44-13 0,0 1 0,0 0 0,1 2 0,0 1 0,0 0 0,-28 18 0,22-9 0,1 0 0,1 2 0,-38 36 0,35-29 0,24-24 0,1 0 0,-1 0 0,1 1 0,0 0 0,1 0 0,-1 0 0,1 0 0,-1 1 0,1-1 0,1 1 0,-1 0 0,0-1 0,1 1 0,0 1 0,-2 7 0,-33 128 0,11-52 0,20-59 0,2 1 0,1 0 0,2 0 0,0-1 0,7 50 0,0-43 0,18 62 0,-11-50 0,-8-32 0,1 0 0,0 0 0,1-1 0,1 0 0,1-1 0,0 0 0,1 0 0,1-1 0,0 0 0,22 21 0,-26-30 0,1 0 0,0-1 0,0 1 0,0-1 0,0-1 0,11 4 0,-9-4 0,-1 1 0,1 0 0,-1 0 0,14 10 0,-16-10 0,0 0 0,1 0 0,-1 0 0,1-1 0,0 0 0,0-1 0,0 0 0,0 0 0,0 0 0,15 0 0,11-1 0,46-4 0,-19 0 0,802 3 0,-837 1 0,53 10 0,-52-6 0,50 3 0,14-9 0,-36-1 0,0 3 0,94 13 0,-89-6 0,0-3 0,1-3 0,60-5 0,-4 0 0,-106 3 0,-1-1 0,1 0 0,-1-1 0,0-1 0,0 1 0,0-2 0,16-6 0,63-39 0,-76 41 0,-1-1 0,0 0 0,-1 0 0,0-2 0,0 1 0,-1-1 0,8-13 0,1 1 0,-16 18 0,1 0 0,-1-1 0,0 1 0,-1-1 0,1 0 0,-1 0 0,0 0 0,-1 0 0,1 0 0,-1 0 0,-1 0 0,1-8 0,-4-86 0,1 49 0,1 23 0,2-2 0,-2 0 0,-1 0 0,-10-48 0,4 32 0,8 39 0,-1 0 0,0-1 0,0 1 0,-1 0 0,0 0 0,0 0 0,-1 0 0,0 0 0,0 0 0,-5-6 0,-17-29 0,19 32 0,0-1 0,-1 1 0,0 0 0,0 0 0,-1 1 0,-12-12 0,-23-20 0,32 29 0,-1 0 0,0 1 0,-19-14 0,3 3 0,24 18-105,1 1 0,-1 0 0,1 0 0,-1 1 0,0-1 0,0 1 0,0-1 0,-1 1 0,1 1 0,0-1 0,-1 1 0,-4-2 0,-8 1-6721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3:56:21.61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3056 281 24575,'-15'0'0,"0"0"0,0-1 0,0-1 0,1 0 0,-1-1 0,1 0 0,-1-2 0,-23-9 0,13 4 0,-1 1 0,-1 2 0,-40-7 0,34 8 0,-53-16 0,44 9 0,-84-13 0,-8-3 0,27 7 0,74 17 0,1-1 0,-33-12 0,44 12 0,-1 1 0,0 1 0,-1 1 0,-28 0 0,-40-6 0,49 3 0,0 3 0,-74 4 0,-34-3 0,67-9 0,49 6 0,-59-3 0,-746 9 0,829 0 0,-1-1 0,1 2 0,-1 0 0,1 0 0,0 1 0,0 0 0,0 0 0,-11 6 0,-73 46 0,4-2 0,78-45 0,0 0 0,0 0 0,1 1 0,1 0 0,-1 1 0,1 0 0,1 1 0,-12 17 0,11-13 0,1 0 0,1 1 0,0 1 0,1-1 0,1 1 0,0 0 0,1 1 0,1-1 0,1 1 0,0 0 0,2 0 0,0 0 0,1 18 0,-2 118 0,6 112 0,-2-256 0,0-1 0,1 1 0,0-1 0,1 0 0,-1 0 0,2 0 0,6 11 0,18 43 0,-22-45 0,0-1 0,1 0 0,1 0 0,0-1 0,17 22 0,10 17 0,-26-41 0,1 0 0,1-1 0,0-1 0,0 0 0,1-1 0,1 0 0,0-1 0,0 0 0,1-1 0,16 7 0,21 15 0,-33-21 0,0-1 0,1 0 0,0-2 0,24 6 0,-20-6 0,-1 1 0,36 17 0,-32-11 0,2-2 0,-1-1 0,1-2 0,1-1 0,0-1 0,0-1 0,40 2 0,222-5 0,-153-6 0,-87 2 0,92-13 0,-120 10 0,0-1 0,1-1 0,38-16 0,-44 16 0,0 0 0,0 1 0,37-4 0,-31 6 0,43-12 0,33-8 0,-70 17 0,59-18 0,-71 19 0,0 0 0,0 2 0,0 0 0,0 1 0,0 1 0,39 3 0,-34 0 0,0-2 0,0-1 0,44-7 0,-8-1 0,0 3 0,0 2 0,104 6 0,-42 1 0,-73-1 0,-27-1 0,0 0 0,0-2 0,25-3 0,-41 3 0,-1 0 0,1 0 0,-1-1 0,1 0 0,-1 0 0,0 0 0,1-1 0,-1 1 0,0-1 0,-1-1 0,1 1 0,-1-1 0,1 1 0,-1-1 0,0 0 0,6-9 0,27-42 0,54-107 0,-86 148 0,0-1 0,-1 0 0,0 0 0,1-17 0,2-10 0,-2 14 0,-1 0 0,-2 0 0,0 0 0,-2 0 0,-6-42 0,-3 9 0,-24-85 0,28 132 0,-1-1 0,0 1 0,-11-17 0,-9-20 0,21 38 0,2 3 0,0 1 0,-1 0 0,-1 0 0,1 0 0,-1 1 0,-1-1 0,1 1 0,-1 0 0,-1 1 0,-10-10 0,-16-11-25,28 22-97,0 1 0,-1 1 0,1-1 0,-1 1 1,0 0-1,-1 0 0,1 1 0,0-1 1,-1 2-1,-11-5 0,1 4-6704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38.33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2100 26,'-538'0,"517"-1,-1-2,-27-5,27 4,-1 0,-25 0,-59 2,-183 5,242 4,1 2,-54 16,-7 3,95-25,0 2,0 0,1 0,-17 10,-20 9,3-4,32-13,0-1,-1 0,0-1,1 0,-1-1,-1-1,1-1,-16 1,-28-2,-162-4,165-10,40 9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1.10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2178 0,'-49'2,"-57"11,28-3,17 0,-19 2,52-9,1 1,-1 1,1 1,-34 13,26-8,-62 12,-182 23,264-43,1 0,0 1,-18 8,21-7,-1 0,0-1,0-1,0 0,-17 1,-54 8,57-8,-51 4,-321-9,377-1,-1-1,1-1,0-1,0 0,1-2,-22-10,-26-7,15 1,-8-3,-49-2,95 22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3.59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1793 26,'-4'2,"0"1,0 0,0-1,0 0,0 0,-1 0,1-1,-1 1,1-1,-1 0,1 0,-8 0,-64 0,51-2,-73-1,-109 4,125 9,48-5,-59 1,-699-8,783 0,1 0,-1-1,1 0,0 0,-1-1,1 0,0 0,1-1,-12-7,8 4,0 2,-1-1,-23-6,12 8,-1 1,1 1,-43 1,62 1,-16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6.477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2230 0,'-468'0,"450"2,-1 0,-37 9,10-2,-105 28,23-5,102-27,-6 2,0-1,-64 2,54-7,1 3,-62 14,61-10,1-1,-64 1,-431-9,517 0,0-1,-37-9,10 1,38 9,-1-1,1 0,0 0,0-1,0 0,0 0,0-1,1 0,0 0,-12-9,10 3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9.74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1769 1,'-1004'0,"981"2,1 0,-1 2,0 0,-23 9,-50 10,70-18,-1 1,-41 17,48-16,0 0,0-1,-1-1,0 0,-35 1,2-4,22 0,-1-2,1-1,-50-7,62 3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52.719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2352 2,'-53'0,"-2"-1,0 2,-87 13,101-8,0-2,-76-3,73-3,1 3,-58 8,32 0,41-6,1 1,0 1,0 2,-29 10,37-11,0 0,-32 5,8-3,16-3,1-2,-1-1,-32-1,32-2,0 2,0 1,-34 7,28-4,-1-1,0-1,-67-4,33-1,34 0,-56-10,28 2,53 8,-1 0,1-1,0 0,0 0,-11-7,12 6,0 1,0-1,-1 1,1 0,-1 1,-15-2,-51-8,-13 0,-13 1,69 5,-45 0,54 6,3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5:22.04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2405 171,'0'-2,"-1"0,0 0,0-1,0 1,0 0,0 0,-1 0,1 0,0 0,-1 0,0 1,1-1,-1 0,0 1,0 0,0-1,-3-1,-38-20,26 18,0 1,0 0,0 1,-1 1,-25 1,-38-6,31-1,32 6,-1 0,1-2,0 0,0-2,-21-8,28 10,0 0,-1 0,0 2,0-1,0 1,-20 0,-81 4,42 1,-1374-3,1425-1,0-1,-35-9,11 2,25 5,16 3,0 0,0 1,0-1,0 1,0-1,0 1,-1 0,-5 1,8-1,0 1,0 0,0-1,0 1,-1 0,1 0,0 0,0 0,1-1,-1 1,0 1,0-1,0 0,1 0,-1 0,0 0,1 0,-1 1,1-1,0 0,-1 0,1 1,0-1,0 0,0 1,0 0,-2 15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3:56:12.23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2452 351 24575,'-14'-1'0,"1"0"0,-1-1 0,1-1 0,-1 0 0,1-1 0,0 0 0,-23-11 0,2-2 0,-50-35 0,54 30 0,17 13 0,0 0 0,0 0 0,-17-7 0,-63-34 0,61 30 0,-40-16 0,37 21 0,0 2 0,-1 1 0,-1 2 0,1 1 0,-2 2 0,1 2 0,-75-2 0,-727 8 0,817 1 0,0 0 0,-1 2 0,1 0 0,-33 12 0,-12 2 0,44-13 0,0 1 0,0 0 0,1 2 0,0 1 0,0 0 0,-28 18 0,22-9 0,1 0 0,1 2 0,-38 36 0,35-29 0,24-24 0,1 0 0,-1 0 0,1 1 0,0 0 0,1 0 0,-1 0 0,1 0 0,-1 1 0,1-1 0,1 1 0,-1 0 0,0-1 0,1 1 0,0 1 0,-2 7 0,-33 128 0,11-52 0,20-59 0,2 1 0,1 0 0,2 0 0,0-1 0,7 50 0,0-43 0,18 62 0,-11-50 0,-8-32 0,1 0 0,0 0 0,1-1 0,1 0 0,1-1 0,0 0 0,1 0 0,1-1 0,0 0 0,22 21 0,-26-30 0,1 0 0,0-1 0,0 1 0,0-1 0,0-1 0,11 4 0,-9-4 0,-1 1 0,1 0 0,-1 0 0,14 10 0,-16-10 0,0 0 0,1 0 0,-1 0 0,1-1 0,0 0 0,0-1 0,0 0 0,0 0 0,0 0 0,15 0 0,11-1 0,46-4 0,-19 0 0,802 3 0,-837 1 0,53 10 0,-52-6 0,50 3 0,14-9 0,-36-1 0,0 3 0,94 13 0,-89-6 0,0-3 0,1-3 0,60-5 0,-4 0 0,-106 3 0,-1-1 0,1 0 0,-1-1 0,0-1 0,0 1 0,0-2 0,16-6 0,63-39 0,-76 41 0,-1-1 0,0 0 0,-1 0 0,0-2 0,0 1 0,-1-1 0,8-13 0,1 1 0,-16 18 0,1 0 0,-1-1 0,0 1 0,-1-1 0,1 0 0,-1 0 0,0 0 0,-1 0 0,1 0 0,-1 0 0,-1 0 0,1-8 0,-4-86 0,1 49 0,1 23 0,2-2 0,-2 0 0,-1 0 0,-10-48 0,4 32 0,8 39 0,-1 0 0,0-1 0,0 1 0,-1 0 0,0 0 0,0 0 0,-1 0 0,0 0 0,0 0 0,-5-6 0,-17-29 0,19 32 0,0-1 0,-1 1 0,0 0 0,0 0 0,-1 1 0,-12-12 0,-23-20 0,32 29 0,-1 0 0,0 1 0,-19-14 0,3 3 0,24 18-105,1 1 0,-1 0 0,1 0 0,-1 1 0,0-1 0,0 1 0,0-1 0,-1 1 0,1 1 0,0-1 0,-1 1 0,-4-2 0,-8 1-6721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9T07:51:07.310"/>
    </inkml:context>
    <inkml:brush xml:id="br0">
      <inkml:brushProperty name="width" value="0.3" units="cm"/>
      <inkml:brushProperty name="height" value="0.6" units="cm"/>
      <inkml:brushProperty name="color" value="#A9D8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1,'793'0,"-771"2,-1 0,0 2,0 0,0 2,30 11,-29-9,1-1,0-1,0 0,33 2,29 4,-61-7,1-2,26 1,82-6,107 4,-171 9,-47-7,-1 0,30 0,65-5,-96 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3:56:21.61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3056 281 24575,'-15'0'0,"0"0"0,0-1 0,0-1 0,1 0 0,-1-1 0,1 0 0,-1-2 0,-23-9 0,13 4 0,-1 1 0,-1 2 0,-40-7 0,34 8 0,-53-16 0,44 9 0,-84-13 0,-8-3 0,27 7 0,74 17 0,1-1 0,-33-12 0,44 12 0,-1 1 0,0 1 0,-1 1 0,-28 0 0,-40-6 0,49 3 0,0 3 0,-74 4 0,-34-3 0,67-9 0,49 6 0,-59-3 0,-746 9 0,829 0 0,-1-1 0,1 2 0,-1 0 0,1 0 0,0 1 0,0 0 0,0 0 0,-11 6 0,-73 46 0,4-2 0,78-45 0,0 0 0,0 0 0,1 1 0,1 0 0,-1 1 0,1 0 0,1 1 0,-12 17 0,11-13 0,1 0 0,1 1 0,0 1 0,1-1 0,1 1 0,0 0 0,1 1 0,1-1 0,1 1 0,0 0 0,2 0 0,0 0 0,1 18 0,-2 118 0,6 112 0,-2-256 0,0-1 0,1 1 0,0-1 0,1 0 0,-1 0 0,2 0 0,6 11 0,18 43 0,-22-45 0,0-1 0,1 0 0,1 0 0,0-1 0,17 22 0,10 17 0,-26-41 0,1 0 0,1-1 0,0-1 0,0 0 0,1-1 0,1 0 0,0-1 0,0 0 0,1-1 0,16 7 0,21 15 0,-33-21 0,0-1 0,1 0 0,0-2 0,24 6 0,-20-6 0,-1 1 0,36 17 0,-32-11 0,2-2 0,-1-1 0,1-2 0,1-1 0,0-1 0,0-1 0,40 2 0,222-5 0,-153-6 0,-87 2 0,92-13 0,-120 10 0,0-1 0,1-1 0,38-16 0,-44 16 0,0 0 0,0 1 0,37-4 0,-31 6 0,43-12 0,33-8 0,-70 17 0,59-18 0,-71 19 0,0 0 0,0 2 0,0 0 0,0 1 0,0 1 0,39 3 0,-34 0 0,0-2 0,0-1 0,44-7 0,-8-1 0,0 3 0,0 2 0,104 6 0,-42 1 0,-73-1 0,-27-1 0,0 0 0,0-2 0,25-3 0,-41 3 0,-1 0 0,1 0 0,-1-1 0,1 0 0,-1 0 0,0 0 0,1-1 0,-1 1 0,0-1 0,-1-1 0,1 1 0,-1-1 0,1 1 0,-1-1 0,0 0 0,6-9 0,27-42 0,54-107 0,-86 148 0,0-1 0,-1 0 0,0 0 0,1-17 0,2-10 0,-2 14 0,-1 0 0,-2 0 0,0 0 0,-2 0 0,-6-42 0,-3 9 0,-24-85 0,28 132 0,-1-1 0,0 1 0,-11-17 0,-9-20 0,21 38 0,2 3 0,0 1 0,-1 0 0,-1 0 0,1 0 0,-1 1 0,-1-1 0,1 1 0,-1 0 0,-1 1 0,-10-10 0,-16-11-25,28 22-97,0 1 0,-1 1 0,1-1 0,-1 1 1,0 0-1,-1 0 0,1 1 0,0-1 1,-1 2-1,-11-5 0,1 4-6704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3:57:10.69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1005 215 24575,'-15'-2'0,"0"0"0,0-2 0,1 0 0,0 0 0,-1-1 0,2-1 0,-1-1 0,1 0 0,-13-9 0,9 5 0,0-1 0,-19-18 0,-12-9 0,35 30 0,-1 1 0,-1 1 0,1 0 0,-1 1 0,0 0 0,-1 1 0,1 1 0,-1 1 0,-30-4 0,-12 4 0,-83 5 0,43 1 0,91-3 0,-1 0 0,0 0 0,0 0 0,1 1 0,-1 1 0,0-1 0,1 1 0,-13 5 0,16-4 0,0 0 0,-1 0 0,1 0 0,1 0 0,-1 1 0,0-1 0,1 1 0,0 0 0,0 0 0,0 0 0,0 1 0,1-1 0,0 1 0,-3 6 0,-19 40 0,13-30 0,1 1 0,1 0 0,-12 44 0,-1-5 0,17-52 0,1 0 0,1 0 0,-1 0 0,2 1 0,-1-1 0,-1 14 0,3 161 0,3-88 0,-2-88 0,0 0 0,1 1 0,0-1 0,1 0 0,0 0 0,0 0 0,0 0 0,1 0 0,1 0 0,-1-1 0,1 1 0,7 8 0,3 2 0,1 0 0,0-2 0,21 17 0,-5-3 0,62 39 0,-83-62 0,0 0 0,1 0 0,-1-1 0,1-1 0,0 0 0,21 7 0,31 14 0,-47-17 0,1-2 0,0 0 0,0-1 0,1-1 0,-1 0 0,1-2 0,30 3 0,132-5 0,-85-3 0,-90 1 0,0 1 0,0-1 0,0 1 0,0-2 0,0 1 0,0 0 0,0-1 0,0 0 0,0 0 0,-1 0 0,1-1 0,-1 0 0,0 0 0,0 0 0,0 0 0,0 0 0,0-1 0,-1 0 0,4-4 0,6-9 0,-2-1 0,0 0 0,12-29 0,11-16 0,-24 46 0,0 0 0,-1 0 0,-1-1 0,-1 0 0,0 0 0,-1-1 0,-1 0 0,-1 0 0,3-28 0,2-21 0,-4 37 0,2-57 0,-5 30 0,-1 34 0,0-1 0,-2 1 0,0 0 0,-6-27 0,3 41 0,0 0 0,-1 0 0,0 0 0,0 1 0,-1 0 0,0 0 0,-1 0 0,0 1 0,0 0 0,-1 1 0,-12-11 0,16 14 0,-7-8-1365,3 0-5461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38.33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2100 26,'-538'0,"517"-1,-1-2,-27-5,27 4,-1 0,-25 0,-59 2,-183 5,242 4,1 2,-54 16,-7 3,95-25,0 2,0 0,1 0,-17 10,-20 9,3-4,32-13,0-1,-1 0,0-1,1 0,-1-1,-1-1,1-1,-16 1,-28-2,-162-4,165-10,40 9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1.10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2178 0,'-49'2,"-57"11,28-3,17 0,-19 2,52-9,1 1,-1 1,1 1,-34 13,26-8,-62 12,-182 23,264-43,1 0,0 1,-18 8,21-7,-1 0,0-1,0-1,0 0,-17 1,-54 8,57-8,-51 4,-321-9,377-1,-1-1,1-1,0-1,0 0,1-2,-22-10,-26-7,15 1,-8-3,-49-2,95 22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3.598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1793 26,'-4'2,"0"1,0 0,0-1,0 0,0 0,-1 0,1-1,-1 1,1-1,-1 0,1 0,-8 0,-64 0,51-2,-73-1,-109 4,125 9,48-5,-59 1,-699-8,783 0,1 0,-1-1,1 0,0 0,-1-1,1 0,0 0,1-1,-12-7,8 4,0 2,-1-1,-23-6,12 8,-1 1,1 1,-43 1,62 1,-16 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6.477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2230 0,'-468'0,"450"2,-1 0,-37 9,10-2,-105 28,23-5,102-27,-6 2,0-1,-64 2,54-7,1 3,-62 14,61-10,1-1,-64 1,-431-9,517 0,0-1,-37-9,10 1,38 9,-1-1,1 0,0 0,0-1,0 0,0 0,0-1,1 0,0 0,-12-9,10 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49.74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1769 1,'-1004'0,"981"2,1 0,-1 2,0 0,-23 9,-50 10,70-18,-1 1,-41 17,48-16,0 0,0-1,-1-1,0 0,-35 1,2-4,22 0,-1-2,1-1,-50-7,62 3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4:52.719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2352 2,'-53'0,"-2"-1,0 2,-87 13,101-8,0-2,-76-3,73-3,1 3,-58 8,32 0,41-6,1 1,0 1,0 2,-29 10,37-11,0 0,-32 5,8-3,16-3,1-2,-1-1,-32-1,32-2,0 2,0 1,-34 7,28-4,-1-1,0-1,-67-4,33-1,34 0,-56-10,28 2,53 8,-1 0,1-1,0 0,0 0,-11-7,12 6,0 1,0-1,-1 1,1 0,-1 1,-15-2,-51-8,-13 0,-13 1,69 5,-45 0,54 6,3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3:55:22.04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2405 171,'0'-2,"-1"0,0 0,0-1,0 1,0 0,0 0,-1 0,1 0,0 0,-1 0,0 1,1-1,-1 0,0 1,0 0,0-1,-3-1,-38-20,26 18,0 1,0 0,0 1,-1 1,-25 1,-38-6,31-1,32 6,-1 0,1-2,0 0,0-2,-21-8,28 10,0 0,-1 0,0 2,0-1,0 1,-20 0,-81 4,42 1,-1374-3,1425-1,0-1,-35-9,11 2,25 5,16 3,0 0,0 1,0-1,0 1,0-1,0 1,-1 0,-5 1,8-1,0 1,0 0,0-1,0 1,-1 0,1 0,0 0,0 0,1-1,-1 1,0 1,0-1,0 0,1 0,-1 0,0 0,1 0,-1 1,1-1,0 0,-1 0,1 1,0-1,0 0,0 1,0 0,-2 15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3:56:12.23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2452 351 24575,'-14'-1'0,"1"0"0,-1-1 0,1-1 0,-1 0 0,1-1 0,0 0 0,-23-11 0,2-2 0,-50-35 0,54 30 0,17 13 0,0 0 0,0 0 0,-17-7 0,-63-34 0,61 30 0,-40-16 0,37 21 0,0 2 0,-1 1 0,-1 2 0,1 1 0,-2 2 0,1 2 0,-75-2 0,-727 8 0,817 1 0,0 0 0,-1 2 0,1 0 0,-33 12 0,-12 2 0,44-13 0,0 1 0,0 0 0,1 2 0,0 1 0,0 0 0,-28 18 0,22-9 0,1 0 0,1 2 0,-38 36 0,35-29 0,24-24 0,1 0 0,-1 0 0,1 1 0,0 0 0,1 0 0,-1 0 0,1 0 0,-1 1 0,1-1 0,1 1 0,-1 0 0,0-1 0,1 1 0,0 1 0,-2 7 0,-33 128 0,11-52 0,20-59 0,2 1 0,1 0 0,2 0 0,0-1 0,7 50 0,0-43 0,18 62 0,-11-50 0,-8-32 0,1 0 0,0 0 0,1-1 0,1 0 0,1-1 0,0 0 0,1 0 0,1-1 0,0 0 0,22 21 0,-26-30 0,1 0 0,0-1 0,0 1 0,0-1 0,0-1 0,11 4 0,-9-4 0,-1 1 0,1 0 0,-1 0 0,14 10 0,-16-10 0,0 0 0,1 0 0,-1 0 0,1-1 0,0 0 0,0-1 0,0 0 0,0 0 0,0 0 0,15 0 0,11-1 0,46-4 0,-19 0 0,802 3 0,-837 1 0,53 10 0,-52-6 0,50 3 0,14-9 0,-36-1 0,0 3 0,94 13 0,-89-6 0,0-3 0,1-3 0,60-5 0,-4 0 0,-106 3 0,-1-1 0,1 0 0,-1-1 0,0-1 0,0 1 0,0-2 0,16-6 0,63-39 0,-76 41 0,-1-1 0,0 0 0,-1 0 0,0-2 0,0 1 0,-1-1 0,8-13 0,1 1 0,-16 18 0,1 0 0,-1-1 0,0 1 0,-1-1 0,1 0 0,-1 0 0,0 0 0,-1 0 0,1 0 0,-1 0 0,-1 0 0,1-8 0,-4-86 0,1 49 0,1 23 0,2-2 0,-2 0 0,-1 0 0,-10-48 0,4 32 0,8 39 0,-1 0 0,0-1 0,0 1 0,-1 0 0,0 0 0,0 0 0,-1 0 0,0 0 0,0 0 0,-5-6 0,-17-29 0,19 32 0,0-1 0,-1 1 0,0 0 0,0 0 0,-1 1 0,-12-12 0,-23-20 0,32 29 0,-1 0 0,0 1 0,-19-14 0,3 3 0,24 18-105,1 1 0,-1 0 0,1 0 0,-1 1 0,0-1 0,0 1 0,0-1 0,-1 1 0,1 1 0,0-1 0,-1 1 0,-4-2 0,-8 1-6721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9T07:51:09.665"/>
    </inkml:context>
    <inkml:brush xml:id="br0">
      <inkml:brushProperty name="width" value="0.3" units="cm"/>
      <inkml:brushProperty name="height" value="0.6" units="cm"/>
      <inkml:brushProperty name="color" value="#A9D8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1,'561'0,"-544"1,0 1,0 1,-1 0,1 1,23 10,24 5,-30-11,0-2,1-1,69 1,805-7,-889 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3:56:21.61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3056 281 24575,'-15'0'0,"0"0"0,0-1 0,0-1 0,1 0 0,-1-1 0,1 0 0,-1-2 0,-23-9 0,13 4 0,-1 1 0,-1 2 0,-40-7 0,34 8 0,-53-16 0,44 9 0,-84-13 0,-8-3 0,27 7 0,74 17 0,1-1 0,-33-12 0,44 12 0,-1 1 0,0 1 0,-1 1 0,-28 0 0,-40-6 0,49 3 0,0 3 0,-74 4 0,-34-3 0,67-9 0,49 6 0,-59-3 0,-746 9 0,829 0 0,-1-1 0,1 2 0,-1 0 0,1 0 0,0 1 0,0 0 0,0 0 0,-11 6 0,-73 46 0,4-2 0,78-45 0,0 0 0,0 0 0,1 1 0,1 0 0,-1 1 0,1 0 0,1 1 0,-12 17 0,11-13 0,1 0 0,1 1 0,0 1 0,1-1 0,1 1 0,0 0 0,1 1 0,1-1 0,1 1 0,0 0 0,2 0 0,0 0 0,1 18 0,-2 118 0,6 112 0,-2-256 0,0-1 0,1 1 0,0-1 0,1 0 0,-1 0 0,2 0 0,6 11 0,18 43 0,-22-45 0,0-1 0,1 0 0,1 0 0,0-1 0,17 22 0,10 17 0,-26-41 0,1 0 0,1-1 0,0-1 0,0 0 0,1-1 0,1 0 0,0-1 0,0 0 0,1-1 0,16 7 0,21 15 0,-33-21 0,0-1 0,1 0 0,0-2 0,24 6 0,-20-6 0,-1 1 0,36 17 0,-32-11 0,2-2 0,-1-1 0,1-2 0,1-1 0,0-1 0,0-1 0,40 2 0,222-5 0,-153-6 0,-87 2 0,92-13 0,-120 10 0,0-1 0,1-1 0,38-16 0,-44 16 0,0 0 0,0 1 0,37-4 0,-31 6 0,43-12 0,33-8 0,-70 17 0,59-18 0,-71 19 0,0 0 0,0 2 0,0 0 0,0 1 0,0 1 0,39 3 0,-34 0 0,0-2 0,0-1 0,44-7 0,-8-1 0,0 3 0,0 2 0,104 6 0,-42 1 0,-73-1 0,-27-1 0,0 0 0,0-2 0,25-3 0,-41 3 0,-1 0 0,1 0 0,-1-1 0,1 0 0,-1 0 0,0 0 0,1-1 0,-1 1 0,0-1 0,-1-1 0,1 1 0,-1-1 0,1 1 0,-1-1 0,0 0 0,6-9 0,27-42 0,54-107 0,-86 148 0,0-1 0,-1 0 0,0 0 0,1-17 0,2-10 0,-2 14 0,-1 0 0,-2 0 0,0 0 0,-2 0 0,-6-42 0,-3 9 0,-24-85 0,28 132 0,-1-1 0,0 1 0,-11-17 0,-9-20 0,21 38 0,2 3 0,0 1 0,-1 0 0,-1 0 0,1 0 0,-1 1 0,-1-1 0,1 1 0,-1 0 0,-1 1 0,-10-10 0,-16-11-25,28 22-97,0 1 0,-1 1 0,1-1 0,-1 1 1,0 0-1,-1 0 0,1 1 0,0-1 1,-1 2-1,-11-5 0,1 4-6704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3:57:10.69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1005 215 24575,'-15'-2'0,"0"0"0,0-2 0,1 0 0,0 0 0,-1-1 0,2-1 0,-1-1 0,1 0 0,-13-9 0,9 5 0,0-1 0,-19-18 0,-12-9 0,35 30 0,-1 1 0,-1 1 0,1 0 0,-1 1 0,0 0 0,-1 1 0,1 1 0,-1 1 0,-30-4 0,-12 4 0,-83 5 0,43 1 0,91-3 0,-1 0 0,0 0 0,0 0 0,1 1 0,-1 1 0,0-1 0,1 1 0,-13 5 0,16-4 0,0 0 0,-1 0 0,1 0 0,1 0 0,-1 1 0,0-1 0,1 1 0,0 0 0,0 0 0,0 0 0,0 1 0,1-1 0,0 1 0,-3 6 0,-19 40 0,13-30 0,1 1 0,1 0 0,-12 44 0,-1-5 0,17-52 0,1 0 0,1 0 0,-1 0 0,2 1 0,-1-1 0,-1 14 0,3 161 0,3-88 0,-2-88 0,0 0 0,1 1 0,0-1 0,1 0 0,0 0 0,0 0 0,0 0 0,1 0 0,1 0 0,-1-1 0,1 1 0,7 8 0,3 2 0,1 0 0,0-2 0,21 17 0,-5-3 0,62 39 0,-83-62 0,0 0 0,1 0 0,-1-1 0,1-1 0,0 0 0,21 7 0,31 14 0,-47-17 0,1-2 0,0 0 0,0-1 0,1-1 0,-1 0 0,1-2 0,30 3 0,132-5 0,-85-3 0,-90 1 0,0 1 0,0-1 0,0 1 0,0-2 0,0 1 0,0 0 0,0-1 0,0 0 0,0 0 0,-1 0 0,1-1 0,-1 0 0,0 0 0,0 0 0,0 0 0,0 0 0,0-1 0,-1 0 0,4-4 0,6-9 0,-2-1 0,0 0 0,12-29 0,11-16 0,-24 46 0,0 0 0,-1 0 0,-1-1 0,-1 0 0,0 0 0,-1-1 0,-1 0 0,-1 0 0,3-28 0,2-21 0,-4 37 0,2-57 0,-5 30 0,-1 34 0,0-1 0,-2 1 0,0 0 0,-6-27 0,3 41 0,0 0 0,-1 0 0,0 0 0,0 1 0,-1 0 0,0 0 0,-1 0 0,0 1 0,0 0 0,-1 1 0,-12-11 0,16 14 0,-7-8-1365,3 0-5461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3:57:56.399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2055 403 24575,'0'-4'0,"0"0"0,-1 0 0,1 0 0,-1 0 0,-1 0 0,1 0 0,0 0 0,-1 0 0,0 0 0,0 1 0,0-1 0,0 1 0,0 0 0,-1-1 0,-3-2 0,-52-44 0,47 42 0,1 0 0,0 0 0,0-1 0,-10-13 0,9 9 0,0 1 0,-1 0 0,0 1 0,0 0 0,-1 1 0,-1 0 0,0 1 0,0 1 0,-27-13 0,-6-1 0,34 15 0,0 1 0,0 0 0,0 0 0,-1 1 0,0 1 0,-27-4 0,-35-4 0,50 7 0,-1 2 0,-29-2 0,25 5 0,2 1 0,1-2 0,-1 0 0,-50-11 0,40 5 0,0 3 0,0 1 0,0 1 0,-52 6 0,-3-1 0,-348-4 0,427 3 0,1-1 0,0 1 0,0 1 0,0 1 0,0 0 0,1 1 0,-1 0 0,1 1 0,-13 8 0,-8 6 0,1 1 0,-33 29 0,58-43 0,1 1 0,0 1 0,0-1 0,0 1 0,1 0 0,1 1 0,0 0 0,0 0 0,-6 16 0,-15 30 0,21-43 0,0 0 0,1 1 0,0-1 0,1 1 0,0 0 0,0 14 0,-3 7 0,-1 27 0,2 1 0,7 113 0,0-56 0,-3-79 0,0-19 0,1-1 0,3 30 0,-2-44 0,1-1 0,-1 0 0,1 0 0,0 0 0,0 0 0,0 0 0,1 0 0,0-1 0,0 1 0,1-1 0,-1 0 0,8 7 0,37 47 0,9 8 0,-29-44 0,2-2 0,1 0 0,0-2 0,1-2 0,52 21 0,-52-23 0,21 3 0,-40-14 0,0 0 0,0 1 0,14 7 0,6 3 0,0-1 0,0-1 0,61 13 0,11 4 0,-76-24 0,1 0 0,1-2 0,-1-1 0,0-2 0,1 0 0,36-6 0,22 2 0,564 3 0,-634-1 0,-1-1 0,38-9 0,-10 1 0,-26 6 0,0-1 0,0-1 0,0 0 0,-1-2 0,0 0 0,-1-2 0,1 0 0,-2 0 0,0-2 0,0 0 0,-1-1 0,-1-1 0,0 0 0,0-1 0,-2-1 0,0 0 0,-1-1 0,0 0 0,-2-1 0,0 0 0,-1-1 0,9-25 0,-13 19 0,-1 0 0,-1-1 0,-1 0 0,-2 0 0,-4-42 0,2-7 0,2 28 0,1 13 0,-1-1 0,-2 1 0,-11-58 0,9 70 0,-2 0 0,0 1 0,-1 0 0,-1 0 0,-1 1 0,0 0 0,-23-33 0,-46-55 0,74 104-76,0-1 1,-1 0-1,1 1 0,-1 0 0,0 0 0,0 0 0,0 1 0,-1 0 1,1 0-1,-1 0 0,0 0 0,0 1 0,0 0 0,0 1 1,0-1-1,0 1 0,-11-1 0,-2 1-6750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25:30.42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1 1 24575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25:31.46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1 1 24575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25:39.064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1 1 24575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25:41.878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1 0 24575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25:42.876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0 1 24575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25:44.197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1 1 24575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25:45.005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1 1 24575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9T07:51:15.047"/>
    </inkml:context>
    <inkml:brush xml:id="br0">
      <inkml:brushProperty name="width" value="0.3" units="cm"/>
      <inkml:brushProperty name="height" value="0.6" units="cm"/>
      <inkml:brushProperty name="color" value="#FFACD5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0,'655'0,"-633"1,-1 1,29 7,-29-5,1 0,27 0,-33-3,1 0,0 2,-1 0,0 0,1 2,25 10,-33-12,7 2,0-1,1-1,28 3,23 3,-23-2,0-3,-1-1,84-6,-25 1,199 2,-282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25:46.406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0 1 24575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25:47.399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0 1 24575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25:48.163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1 0 24575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25:49.118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0 0 24575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25:49.829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1 1 24575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25:51.431"/>
    </inkml:context>
    <inkml:brush xml:id="br0">
      <inkml:brushProperty name="width" value="0.1" units="cm"/>
      <inkml:brushProperty name="height" value="0.1" units="cm"/>
      <inkml:brushProperty name="color" value="#5B2D90"/>
    </inkml:brush>
  </inkml:definitions>
  <inkml:trace contextRef="#ctx0" brushRef="#br0">0 1 24575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3:13.146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95,'0'-2,"1"1,-1-1,1 1,-1-1,1 1,-1 0,1-1,0 1,0 0,0 0,0 0,0-1,0 1,0 0,0 0,0 1,0-1,1 0,-1 0,0 0,1 1,1-2,36-12,-34 13,29-8,1 2,-1 1,1 1,0 3,53 1,-50 0,53-9,-52 4,50 0,1206 7,-1258 1,59 11,-34-4,-38-4,0 1,-1 0,33 15,11 2,-51-18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3:15.126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24,'1075'0,"-1042"-2,48-8,28-2,622 13,-712-1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3:18.00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2026 1,'-8'1,"1"1,0 0,0 1,0 0,-8 4,0-1,-5 1,-1-2,0 0,0-2,-1 0,1-1,-1-1,-42-4,36 1,0 2,0 0,-55 10,25-1,-1-3,1-2,-103-6,43-1,62 3,15-2,0 3,0 1,-57 11,70-9,0 0,1-2,-50-3,-33 2,80 3,-54 15,61-13,-1 0,0-1,-47 2,-232-8,282 1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3:20.43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2001 1,'-4'0,"-1"1,1 1,0-1,0 1,-1-1,1 1,0 1,1-1,-5 3,-23 12,8-12,0 0,1-1,-26 0,-39 7,-31 15,-227 41,267-60,-140-7,90-3,27 5,-115-4,195-1,1-1,0 0,-1-1,2-2,-22-8,-15-6,-114-28,98 38,15 3,37 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9T07:51:17.627"/>
    </inkml:context>
    <inkml:brush xml:id="br0">
      <inkml:brushProperty name="width" value="0.3" units="cm"/>
      <inkml:brushProperty name="height" value="0.6" units="cm"/>
      <inkml:brushProperty name="color" value="#FFACD5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1,'1563'0,"-1535"2,-1 1,0 1,46 14,3 0,-58-14,0 0,0 1,20 9,-25-7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5:49.20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2258 0,'-935'0,"897"2,1 2,-61 14,60-10,0-1,-61 2,-856-10,935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5:51.139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2351 0,'-62'2,"-78"10,-144 13,35-18,66-5,148 1,1 3,-35 8,40-6,-1-2,0-2,-38 2,-47-4,-143-6,189-7,49 6,-1 2,-31-2,21 3,-43-7,44 4,-46-2,35 5,-43-8,44 5,-51-2,-25 8,96-1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5:57.46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2048 118,'-64'-3,"-107"-19,21 1,-15 0,82 8,-96-2,41 4,-13 0,-776 11,907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6:18.699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2002 1,'-539'0,"514"1,-1 1,1 1,-1 1,-33 11,-98 40,35-11,-85 23,170-59,-2-1,1-2,0-1,-1-3,-68-5,5 1,28 5,-84-4,145-1,0 0,1-1,0-1,0 0,0 0,-21-14,9 6,-12-6,19 11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3:13.146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95,'0'-2,"1"1,-1-1,1 1,-1-1,1 1,-1 0,1-1,0 1,0 0,0 0,0 0,0-1,0 1,0 0,0 0,0 1,0-1,1 0,-1 0,0 0,1 1,1-2,36-12,-34 13,29-8,1 2,-1 1,1 1,0 3,53 1,-50 0,53-9,-52 4,50 0,1206 7,-1258 1,59 11,-34-4,-38-4,0 1,-1 0,33 15,11 2,-51-18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3:15.126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24,'1075'0,"-1042"-2,48-8,28-2,622 13,-712-1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3:18.00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2026 1,'-8'1,"1"1,0 0,0 1,0 0,-8 4,0-1,-5 1,-1-2,0 0,0-2,-1 0,1-1,-1-1,-42-4,36 1,0 2,0 0,-55 10,25-1,-1-3,1-2,-103-6,43-1,62 3,15-2,0 3,0 1,-57 11,70-9,0 0,1-2,-50-3,-33 2,80 3,-54 15,61-13,-1 0,0-1,-47 2,-232-8,282 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3:20.43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2001 1,'-4'0,"-1"1,1 1,0-1,0 1,-1-1,1 1,0 1,1-1,-5 3,-23 12,8-12,0 0,1-1,-26 0,-39 7,-31 15,-227 41,267-60,-140-7,90-3,27 5,-115-4,195-1,1-1,0 0,-1-1,2-2,-22-8,-15-6,-114-28,98 38,15 3,37 3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5:49.20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2258 0,'-935'0,"897"2,1 2,-61 14,60-10,0-1,-61 2,-856-10,935 1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5:51.139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2351 0,'-62'2,"-78"10,-144 13,35-18,66-5,148 1,1 3,-35 8,40-6,-1-2,0-2,-38 2,-47-4,-143-6,189-7,49 6,-1 2,-31-2,21 3,-43-7,44 4,-46-2,35 5,-43-8,44 5,-51-2,-25 8,96-1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9T07:51:19.597"/>
    </inkml:context>
    <inkml:brush xml:id="br0">
      <inkml:brushProperty name="width" value="0.3" units="cm"/>
      <inkml:brushProperty name="height" value="0.6" units="cm"/>
      <inkml:brushProperty name="color" value="#FFACD5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0,'69'21,"6"-8,-50-8,0-1,38 1,1429-6,-1477 0,0 0,-1-1,19-6,30-3,-44 10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5:57.46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2048 118,'-64'-3,"-107"-19,21 1,-15 0,82 8,-96-2,41 4,-13 0,-776 11,907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6:18.699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2002 1,'-539'0,"514"1,-1 1,1 1,-1 1,-33 11,-98 40,35-11,-85 23,170-59,-2-1,1-2,0-1,-1-3,-68-5,5 1,28 5,-84-4,145-1,0 0,1-1,0-1,0 0,0 0,-21-14,9 6,-12-6,19 11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07:17.19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2473 519 24575,'-1'-4'0,"0"1"0,-1 0 0,1-1 0,-1 1 0,0 0 0,0 0 0,0 0 0,0 0 0,0 0 0,0 1 0,-1-1 0,0 1 0,-4-4 0,-11-13 0,7 4 0,5 6 0,-1-1 0,0 1 0,-1 0 0,0 0 0,-16-12 0,-30-26 0,41 35 0,0 0 0,-1 0 0,-1 2 0,-27-17 0,-11-1 0,40 20 0,0 0 0,-1 1 0,1 1 0,-1 0 0,-1 1 0,1 0 0,-1 1 0,-17-2 0,5 2 0,1-1 0,0-1 0,-48-19 0,16 5 0,17 10 0,-1 1 0,-1 2 0,-42-1 0,65 6 0,-6-2 0,0 0 0,-28-10 0,32 7 0,1 2 0,-1 0 0,-40-2 0,-13 7 0,30 1 0,-1-3 0,-68-10 0,54 5 0,0 2 0,-1 2 0,-60 7 0,4-2 0,98-2 0,1 0 0,0 1 0,0 0 0,0 2 0,0 0 0,0 1 0,0 1 0,1 1 0,0 0 0,0 1 0,1 1 0,0 1 0,0 0 0,1 1 0,0 0 0,-20 19 0,25-20 0,-1-1 0,0 0 0,-15 8 0,-25 18 0,34-20 0,6-5 0,0-1 0,0 1 0,1 1 0,0 0 0,0 0 0,1 1 0,1 0 0,0 1 0,0 0 0,1 0 0,1 0 0,-6 15 0,7-12 0,-2 0 0,-15 27 0,16-33 0,1 0 0,0 0 0,1 1 0,0 0 0,0 0 0,1 0 0,0 0 0,1 0 0,-2 15 0,4 183 0,2-89 0,-1-104 0,1 0 0,1 0 0,1-1 0,0 1 0,1-1 0,0 0 0,2 0 0,-1 0 0,1-1 0,1 0 0,1-1 0,0 0 0,15 17 0,8 6 0,-8-7 0,1-1 0,1-2 0,1-1 0,33 23 0,-46-40 0,0 0 0,0 0 0,31 7 0,5 3 0,-22-7 0,1-1 0,-1-2 0,2-1 0,-1-1 0,31 0 0,9 6 0,-47-6 0,1-2 0,26 1 0,628-5 0,-650 0 0,52-10 0,-52 6 0,50-3 0,-54 7 0,46-9 0,-46 6 0,47-3 0,-43 5 0,-1-1 0,1-1 0,-1-2 0,0 0 0,48-19 0,55-38 0,-118 58 0,-1-1 0,1 0 0,-1-1 0,0 1 0,0-2 0,-1 0 0,0 0 0,0 0 0,13-19 0,-1-2 0,32-63 0,-36 61 0,-10 18 0,9-15 0,-1-1 0,-1 0 0,-1-1 0,14-52 0,-19 49 0,-3 13 0,-1 1 0,-1-1 0,2-26 0,-1 4-1365,1 27-5461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07:21.64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2734 351 24575,'0'-1'0,"0"-1"0,-1 1 0,1 0 0,-1 0 0,1-1 0,-1 1 0,0 0 0,1 0 0,-1 0 0,0-1 0,0 1 0,0 0 0,0 0 0,0 1 0,0-1 0,0 0 0,0 0 0,0 0 0,-2 0 0,-30-16 0,20 11 0,-21-10 0,-45-15 0,-4-2 0,40 16 0,0 2 0,-55-11 0,-20-22 0,-18 18 0,-54-14 0,146 30 0,22 7 0,0 0 0,0 2 0,0 0 0,-1 2 0,-32-1 0,-550 5 0,591 0 0,1 1 0,0 0 0,0 1 0,1 0 0,-24 9 0,21-6 0,1-2 0,-1 1 0,0-2 0,-17 2 0,-38 4 0,1 3 0,-99 29 0,59-17 0,70-16 0,0 0 0,-67 26 0,78-22 0,6-3 0,0 0 0,0 2 0,-24 16 0,39-22 0,1 0 0,0 1 0,-1 0 0,2 0 0,-1 0 0,1 1 0,0 0 0,0 0 0,1 0 0,-1 0 0,2 1 0,-1-1 0,-2 9 0,-2 21 0,1 1 0,2-1 0,2 1 0,1-1 0,2 1 0,7 63 0,-3-85 0,-1-1 0,2 0 0,0 0 0,1-1 0,0 0 0,1 0 0,1 0 0,17 24 0,14 25 0,-32-50 0,1 1 0,0-2 0,1 1 0,1-1 0,0-1 0,1 1 0,0-2 0,0 0 0,15 10 0,2-2 0,0-2 0,0-1 0,39 14 0,19 14 0,-64-31 0,0 0 0,0-2 0,39 13 0,103 32 0,-100-31 0,81 18 0,-100-31 0,-21-5 0,0-1 0,1 0 0,43 1 0,704-8 0,-756 3 0,1 1 0,32 8 0,29 2 0,296-13 0,-355 0 0,0-1 0,0-1 0,0-1 0,-1 0 0,1-2 0,-1 0 0,0-1 0,-1-1 0,30-17 0,-37 16 0,-1-1 0,0 0 0,0-1 0,-1 0 0,-1 0 0,0 0 0,-1-1 0,0 0 0,9-25 0,-4 11 0,-3 4 0,0 0 0,-1 0 0,-2-1 0,0 1 0,3-46 0,-8-121 0,-3 82 0,5 10 0,-5-108 0,3 202-105,0 1 0,-1-1 0,1 1 0,-1 0 0,1-1 0,-1 1 0,0-1 0,0 1 0,0 0 0,-1 0 0,1-1 0,-2-1 0,-8-6-6721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07:25.96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2590 215 24575,'-30'-2'0,"-1"-1"0,1-2 0,-43-11 0,-42-7 0,51 14 0,32 4 0,-59-3 0,65 7 0,-1-2 0,1-1 0,0-1 0,-26-9 0,-23-4 0,-10-5 0,56 14 0,-44-7 0,22 7 0,19 3 0,1 2 0,-42-1 0,47 6 0,0-2 0,0-1 0,-46-9 0,37 6 0,-1 0 0,0 3 0,0 1 0,-37 3 0,-4 0 0,46 1 0,0 0 0,-58 16 0,77-16 0,-53 15 0,38-9 0,-44 7 0,27-7 0,-80 28 0,91-27 0,-161 63 0,183-66 0,-1-1 0,1 1 0,1 1 0,-1 0 0,1 0 0,-9 12 0,-5 2 0,-56 67 0,67-77 0,1 1 0,0 1 0,-13 20 0,-7 8 0,22-27 0,2 0 0,-1 0 0,2 1 0,0 0 0,1 0 0,1 1 0,0 0 0,1 0 0,-2 27 0,4-22 0,0 0 0,2 0 0,0 0 0,5 26 0,-3-38 0,0 0 0,1 0 0,0 0 0,1-1 0,0 1 0,0-1 0,1 0 0,0 0 0,1-1 0,0 0 0,8 10 0,-1-7 0,0 0 0,0-1 0,1-1 0,0 0 0,1-1 0,31 13 0,-18-9 0,60 20 0,-68-27 0,-1 1 0,0 1 0,36 19 0,-39-19 0,0 0 0,0-2 0,0 0 0,1 0 0,0-2 0,0 0 0,0-1 0,21 1 0,52 8 0,176 41 0,-243-48 0,1 0 0,0-2 0,35-1 0,-34-1 0,0 1 0,0 1 0,26 6 0,-8-1 0,1-2 0,-1-2 0,1-2 0,44-5 0,14 1 0,317 3 0,-404-2 0,-1-1 0,1 0 0,-1-1 0,0 0 0,0-1 0,0-1 0,-1 0 0,0-1 0,0-1 0,14-10 0,3 0 0,-17 8 0,-1-1 0,0 0 0,0-1 0,-1-1 0,0 1 0,9-17 0,-5 9 0,8-10 0,2-1 0,-2-1 0,0-1 0,27-56 0,-21 27 0,-15 36 0,-2 0 0,-1-1 0,12-44 0,-15 34 0,-2-1 0,-1 0 0,0-59 0,-6-66-1365,1 143-5461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07:31.23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2288 98 24575,'-129'2'0,"-139"-5"0,150-20 0,36 11 0,57 8 0,0 0 0,-28 0 0,-670 5 0,701 0 0,1 1 0,-29 7 0,28-5 0,0 0 0,-27 0 0,30-4 0,-7-1 0,0 1 0,-1 1 0,1 2 0,0 1 0,0 0 0,-46 16 0,1 4 0,52-19 0,1 1 0,-1 0 0,2 2 0,-1 0 0,1 1 0,0 0 0,-28 23 0,26-16 0,0 1 0,2 1 0,-31 40 0,36-41 0,3-6 0,1-1 0,1 1 0,0 1 0,0-1 0,1 1 0,1 1 0,0-1 0,0 1 0,1-1 0,-4 27 0,7-26 0,-1-1 0,1 1 0,1-1 0,0 1 0,1-1 0,1 1 0,0-1 0,0 1 0,1-1 0,1 0 0,0 0 0,0-1 0,1 1 0,1-1 0,0 0 0,1 0 0,0-1 0,10 12 0,-16-20 0,8 10 0,1 0 0,0-1 0,1 0 0,0-1 0,0 0 0,1-1 0,0 0 0,25 13 0,-29-18 0,-1 0 0,1 1 0,-1-1 0,-1 2 0,1-1 0,-1 1 0,0 0 0,7 8 0,33 29 0,97 69 0,-107-87 0,0-2 0,2-1 0,0-2 0,1-2 0,1-1 0,1-2 0,42 9 0,-73-21 0,8 3 0,0-1 0,1-1 0,0 0 0,31 1 0,-37-4 0,0 1 0,0 0 0,0 1 0,0 0 0,19 9 0,-19-7 0,1 0 0,0-1 0,0-1 0,21 3 0,111 12 0,-84-12 0,1-2 0,86-7 0,-32 1 0,-27 3 0,100-3 0,-176 0 0,-1-1 0,0 0 0,0-1 0,17-7 0,-18 6 0,0 1 0,0 0 0,1 0 0,-1 2 0,16-3 0,9 4 0,1-3 0,-1-1 0,0-1 0,46-15 0,98-54 0,-164 67 0,-1 0 0,0-1 0,0-1 0,-1-1 0,0 0 0,23-24 0,-7-1 0,-25 28 0,0 0 0,0 1 0,1 0 0,-1 0 0,15-9 0,-14 10 0,1-1 0,-1 1 0,-1-1 0,1-1 0,-1 1 0,0-1 0,-1 0 0,8-15 0,-6 8 0,1 0 0,-2-1 0,0 1 0,4-21 0,-6 5 0,-1 0 0,-1 0 0,-5-55 0,1 13 0,1 58 0,-1 1 0,0 0 0,-1 0 0,-1 0 0,0 1 0,-1-1 0,0 1 0,-1 0 0,0 0 0,-10-13 0,-13-18 0,-45-53 0,71 93 0,-23-26 0,0 0 0,-60-49 0,72 68 0,0 1 0,0 0 0,-1 1 0,0 0 0,-1 2 0,1 0 0,-2 0 0,1 2 0,-23-6 0,6 8 0,0 1 0,-60 3 0,24 1 0,56-1-315,0 1-1,-1 0 1,-23 7-1,36-9 213,-15 4-6723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07:44.66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1213 143 24575,'-11'0'0,"-1"-1"0,0-1 0,1 0 0,0 0 0,-1-1 0,1-1 0,0 0 0,1 0 0,-1-1 0,-10-7 0,8 6 0,-30-11 0,-2 1 0,1 3 0,-2 1 0,-63-7 0,52 9 0,4 4 0,0 2 0,-96 4 0,53 2 0,86-2 0,0 1 0,0 0 0,0 0 0,0 1 0,0 0 0,0 1 0,1 0 0,-1 1 0,1 0 0,-15 8 0,7-1 0,1 1 0,1 0 0,0 1 0,-19 22 0,18-16 0,0 1 0,-22 38 0,16-23 0,14-21 0,0 0 0,1 1 0,0 0 0,1 0 0,1 0 0,1 0 0,0 1 0,-3 21 0,3 9 0,3 73 0,2-57 0,1-46 0,0 0 0,1 0 0,0-1 0,2 1 0,-1-1 0,2 0 0,9 18 0,12 38 0,-19-50 0,0 0 0,2 0 0,0-1 0,2 0 0,0-1 0,1 0 0,1-1 0,0-1 0,1 0 0,1-1 0,29 22 0,37 7 0,-16-10 0,-49-27 0,0-2 0,0 1 0,0-2 0,0 0 0,1-2 0,0 1 0,0-2 0,34 0 0,368-3 0,-412 0 0,0 0 0,0 0 0,0-1 0,0 0 0,0 0 0,0-1 0,-1 0 0,0 0 0,1-1 0,-1 0 0,0 0 0,-1-1 0,1 0 0,-1 0 0,0 0 0,0-1 0,-1 0 0,1 0 0,-1 0 0,7-13 0,1-2 0,-2 0 0,0-1 0,0 0 0,-2-1 0,10-41 0,26-146 0,-32 122 0,-3 13 0,-4 37 0,-2 0 0,-2-1 0,-4-63 0,1 24 0,0 69-136,0-1-1,0 0 1,0 0-1,-2 1 1,1-1-1,-1 1 1,0-1-1,-1 1 0,-7-13 1,3 9-6690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07:48.62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1891 168 24575,'-54'-1'0,"0"-2"0,-55-11 0,1-9 0,60 11 0,-67-7 0,-21-2 0,95 12 0,0 3 0,-71-4 0,91 9 0,1 0 0,-32-8 0,30 4 0,-1 2 0,-24-1 0,12 2 0,-64-11 0,87 11 0,-45-4 0,0 2 0,-88 6 0,36 1 0,62-4 0,21 0 0,1 0 0,-28 5 0,45-3 0,1 0 0,-1 1 0,0 0 0,0 1 0,1 0 0,-1 0 0,1 0 0,0 1 0,0 0 0,-11 9 0,5-3 0,0 1 0,1 1 0,1 0 0,-13 17 0,20-23 0,0 1 0,0 0 0,0 0 0,1 0 0,0 0 0,1 0 0,-1 0 0,1 1 0,1-1 0,-1 1 0,0 11 0,-8 68 0,5-60 0,-1 44 0,5-57 0,1 0 0,0-1 0,2 1 0,-1 0 0,1-1 0,1 1 0,1-1 0,0 0 0,0 0 0,2-1 0,-1 1 0,1-1 0,1 0 0,14 19 0,32 45 0,-43-58 0,1-2 0,0 1 0,1-2 0,18 19 0,-27-31 0,38 35 0,52 39 0,-54-48 0,41 27 0,6-2 0,-60-36 0,1-1 0,0-1 0,1-1 0,1-2 0,0-1 0,53 15 0,-16-13 0,233 41 0,-230-44 0,-29-4 0,-1-2 0,43 1 0,479-7 0,-554 1 0,0-1 0,1 1 0,-1-1 0,1-1 0,-1 1 0,0-1 0,0 0 0,0-1 0,0 0 0,0 0 0,0 0 0,-1-1 0,0 0 0,1 0 0,8-9 0,0-2 0,-2-1 0,1-1 0,-2 0 0,12-20 0,-4 5 0,-6 11 0,-1-1 0,-1 0 0,-2-1 0,0 0 0,11-41 0,1 3 0,-17 47 0,0 1 0,0-1 0,-1 0 0,-1 0 0,0-1 0,1-22 0,-3-3 0,-4-153 0,0 174 0,-1 1 0,0 0 0,-1 0 0,-1 0 0,0 0 0,-2 1 0,0 0 0,0 1 0,-23-31 0,17 29 0,0 0 0,-1 1 0,-1 0 0,-1 2 0,0 0 0,-1 0 0,-34-19 0,40 29 0,0 1 0,0 0 0,-1 1 0,1 0 0,-1 1 0,0 1 0,1 0 0,-1 0 0,0 1 0,-25 4 0,-42-3 0,77-1-105,1 0 0,-1 0 0,1-1 0,-1 1 0,1-1 0,0 0 0,-1 0 0,1 0 0,0 0 0,0 0 0,-1 0 0,-2-3 0,-5-6-6721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3:13.146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95,'0'-2,"1"1,-1-1,1 1,-1-1,1 1,-1 0,1-1,0 1,0 0,0 0,0 0,0-1,0 1,0 0,0 0,0 1,0-1,1 0,-1 0,0 0,1 1,1-2,36-12,-34 13,29-8,1 2,-1 1,1 1,0 3,53 1,-50 0,53-9,-52 4,50 0,1206 7,-1258 1,59 11,-34-4,-38-4,0 1,-1 0,33 15,11 2,-51-18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3:15.126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24,'1075'0,"-1042"-2,48-8,28-2,622 13,-712-1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9T07:51:21.574"/>
    </inkml:context>
    <inkml:brush xml:id="br0">
      <inkml:brushProperty name="width" value="0.3" units="cm"/>
      <inkml:brushProperty name="height" value="0.6" units="cm"/>
      <inkml:brushProperty name="color" value="#FFACD5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0,'10'1,"0"0,0 1,0 0,10 3,35 7,61 0,-62-6,59 1,1042-9,-633 3,-502-1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3:18.00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2026 1,'-8'1,"1"1,0 0,0 1,0 0,-8 4,0-1,-5 1,-1-2,0 0,0-2,-1 0,1-1,-1-1,-42-4,36 1,0 2,0 0,-55 10,25-1,-1-3,1-2,-103-6,43-1,62 3,15-2,0 3,0 1,-57 11,70-9,0 0,1-2,-50-3,-33 2,80 3,-54 15,61-13,-1 0,0-1,-47 2,-232-8,282 1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3:20.43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2001 1,'-4'0,"-1"1,1 1,0-1,0 1,-1-1,1 1,0 1,1-1,-5 3,-23 12,8-12,0 0,1-1,-26 0,-39 7,-31 15,-227 41,267-60,-140-7,90-3,27 5,-115-4,195-1,1-1,0 0,-1-1,2-2,-22-8,-15-6,-114-28,98 38,15 3,37 3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5:49.205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2258 0,'-935'0,"897"2,1 2,-61 14,60-10,0-1,-61 2,-856-10,935 1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5:51.139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2351 0,'-62'2,"-78"10,-144 13,35-18,66-5,148 1,1 3,-35 8,40-6,-1-2,0-2,-38 2,-47-4,-143-6,189-7,49 6,-1 2,-31-2,21 3,-43-7,44 4,-46-2,35 5,-43-8,44 5,-51-2,-25 8,96-1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5:57.46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2048 118,'-64'-3,"-107"-19,21 1,-15 0,82 8,-96-2,41 4,-13 0,-776 11,907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4-28T04:06:18.699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2002 1,'-539'0,"514"1,-1 1,1 1,-1 1,-33 11,-98 40,35-11,-85 23,170-59,-2-1,1-2,0-1,-1-3,-68-5,5 1,28 5,-84-4,145-1,0 0,1-1,0-1,0 0,0 0,-21-14,9 6,-12-6,19 11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07:17.19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2473 519 24575,'-1'-4'0,"0"1"0,-1 0 0,1-1 0,-1 1 0,0 0 0,0 0 0,0 0 0,0 0 0,0 0 0,0 1 0,-1-1 0,0 1 0,-4-4 0,-11-13 0,7 4 0,5 6 0,-1-1 0,0 1 0,-1 0 0,0 0 0,-16-12 0,-30-26 0,41 35 0,0 0 0,-1 0 0,-1 2 0,-27-17 0,-11-1 0,40 20 0,0 0 0,-1 1 0,1 1 0,-1 0 0,-1 1 0,1 0 0,-1 1 0,-17-2 0,5 2 0,1-1 0,0-1 0,-48-19 0,16 5 0,17 10 0,-1 1 0,-1 2 0,-42-1 0,65 6 0,-6-2 0,0 0 0,-28-10 0,32 7 0,1 2 0,-1 0 0,-40-2 0,-13 7 0,30 1 0,-1-3 0,-68-10 0,54 5 0,0 2 0,-1 2 0,-60 7 0,4-2 0,98-2 0,1 0 0,0 1 0,0 0 0,0 2 0,0 0 0,0 1 0,0 1 0,1 1 0,0 0 0,0 1 0,1 1 0,0 1 0,0 0 0,1 1 0,0 0 0,-20 19 0,25-20 0,-1-1 0,0 0 0,-15 8 0,-25 18 0,34-20 0,6-5 0,0-1 0,0 1 0,1 1 0,0 0 0,0 0 0,1 1 0,1 0 0,0 1 0,0 0 0,1 0 0,1 0 0,-6 15 0,7-12 0,-2 0 0,-15 27 0,16-33 0,1 0 0,0 0 0,1 1 0,0 0 0,0 0 0,1 0 0,0 0 0,1 0 0,-2 15 0,4 183 0,2-89 0,-1-104 0,1 0 0,1 0 0,1-1 0,0 1 0,1-1 0,0 0 0,2 0 0,-1 0 0,1-1 0,1 0 0,1-1 0,0 0 0,15 17 0,8 6 0,-8-7 0,1-1 0,1-2 0,1-1 0,33 23 0,-46-40 0,0 0 0,0 0 0,31 7 0,5 3 0,-22-7 0,1-1 0,-1-2 0,2-1 0,-1-1 0,31 0 0,9 6 0,-47-6 0,1-2 0,26 1 0,628-5 0,-650 0 0,52-10 0,-52 6 0,50-3 0,-54 7 0,46-9 0,-46 6 0,47-3 0,-43 5 0,-1-1 0,1-1 0,-1-2 0,0 0 0,48-19 0,55-38 0,-118 58 0,-1-1 0,1 0 0,-1-1 0,0 1 0,0-2 0,-1 0 0,0 0 0,0 0 0,13-19 0,-1-2 0,32-63 0,-36 61 0,-10 18 0,9-15 0,-1-1 0,-1 0 0,-1-1 0,14-52 0,-19 49 0,-3 13 0,-1 1 0,-1-1 0,2-26 0,-1 4-1365,1 27-5461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07:21.64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2734 351 24575,'0'-1'0,"0"-1"0,-1 1 0,1 0 0,-1 0 0,1-1 0,-1 1 0,0 0 0,1 0 0,-1 0 0,0-1 0,0 1 0,0 0 0,0 0 0,0 1 0,0-1 0,0 0 0,0 0 0,0 0 0,-2 0 0,-30-16 0,20 11 0,-21-10 0,-45-15 0,-4-2 0,40 16 0,0 2 0,-55-11 0,-20-22 0,-18 18 0,-54-14 0,146 30 0,22 7 0,0 0 0,0 2 0,0 0 0,-1 2 0,-32-1 0,-550 5 0,591 0 0,1 1 0,0 0 0,0 1 0,1 0 0,-24 9 0,21-6 0,1-2 0,-1 1 0,0-2 0,-17 2 0,-38 4 0,1 3 0,-99 29 0,59-17 0,70-16 0,0 0 0,-67 26 0,78-22 0,6-3 0,0 0 0,0 2 0,-24 16 0,39-22 0,1 0 0,0 1 0,-1 0 0,2 0 0,-1 0 0,1 1 0,0 0 0,0 0 0,1 0 0,-1 0 0,2 1 0,-1-1 0,-2 9 0,-2 21 0,1 1 0,2-1 0,2 1 0,1-1 0,2 1 0,7 63 0,-3-85 0,-1-1 0,2 0 0,0 0 0,1-1 0,0 0 0,1 0 0,1 0 0,17 24 0,14 25 0,-32-50 0,1 1 0,0-2 0,1 1 0,1-1 0,0-1 0,1 1 0,0-2 0,0 0 0,15 10 0,2-2 0,0-2 0,0-1 0,39 14 0,19 14 0,-64-31 0,0 0 0,0-2 0,39 13 0,103 32 0,-100-31 0,81 18 0,-100-31 0,-21-5 0,0-1 0,1 0 0,43 1 0,704-8 0,-756 3 0,1 1 0,32 8 0,29 2 0,296-13 0,-355 0 0,0-1 0,0-1 0,0-1 0,-1 0 0,1-2 0,-1 0 0,0-1 0,-1-1 0,30-17 0,-37 16 0,-1-1 0,0 0 0,0-1 0,-1 0 0,-1 0 0,0 0 0,-1-1 0,0 0 0,9-25 0,-4 11 0,-3 4 0,0 0 0,-1 0 0,-2-1 0,0 1 0,3-46 0,-8-121 0,-3 82 0,5 10 0,-5-108 0,3 202-105,0 1 0,-1-1 0,1 1 0,-1 0 0,1-1 0,-1 1 0,0-1 0,0 1 0,0 0 0,-1 0 0,1-1 0,-2-1 0,-8-6-6721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07:25.96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2590 215 24575,'-30'-2'0,"-1"-1"0,1-2 0,-43-11 0,-42-7 0,51 14 0,32 4 0,-59-3 0,65 7 0,-1-2 0,1-1 0,0-1 0,-26-9 0,-23-4 0,-10-5 0,56 14 0,-44-7 0,22 7 0,19 3 0,1 2 0,-42-1 0,47 6 0,0-2 0,0-1 0,-46-9 0,37 6 0,-1 0 0,0 3 0,0 1 0,-37 3 0,-4 0 0,46 1 0,0 0 0,-58 16 0,77-16 0,-53 15 0,38-9 0,-44 7 0,27-7 0,-80 28 0,91-27 0,-161 63 0,183-66 0,-1-1 0,1 1 0,1 1 0,-1 0 0,1 0 0,-9 12 0,-5 2 0,-56 67 0,67-77 0,1 1 0,0 1 0,-13 20 0,-7 8 0,22-27 0,2 0 0,-1 0 0,2 1 0,0 0 0,1 0 0,1 1 0,0 0 0,1 0 0,-2 27 0,4-22 0,0 0 0,2 0 0,0 0 0,5 26 0,-3-38 0,0 0 0,1 0 0,0 0 0,1-1 0,0 1 0,0-1 0,1 0 0,0 0 0,1-1 0,0 0 0,8 10 0,-1-7 0,0 0 0,0-1 0,1-1 0,0 0 0,1-1 0,31 13 0,-18-9 0,60 20 0,-68-27 0,-1 1 0,0 1 0,36 19 0,-39-19 0,0 0 0,0-2 0,0 0 0,1 0 0,0-2 0,0 0 0,0-1 0,21 1 0,52 8 0,176 41 0,-243-48 0,1 0 0,0-2 0,35-1 0,-34-1 0,0 1 0,0 1 0,26 6 0,-8-1 0,1-2 0,-1-2 0,1-2 0,44-5 0,14 1 0,317 3 0,-404-2 0,-1-1 0,1 0 0,-1-1 0,0 0 0,0-1 0,0-1 0,-1 0 0,0-1 0,0-1 0,14-10 0,3 0 0,-17 8 0,-1-1 0,0 0 0,0-1 0,-1-1 0,0 1 0,9-17 0,-5 9 0,8-10 0,2-1 0,-2-1 0,0-1 0,27-56 0,-21 27 0,-15 36 0,-2 0 0,-1-1 0,12-44 0,-15 34 0,-2-1 0,-1 0 0,0-59 0,-6-66-1365,1 143-5461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4-28T04:07:31.23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2288 98 24575,'-129'2'0,"-139"-5"0,150-20 0,36 11 0,57 8 0,0 0 0,-28 0 0,-670 5 0,701 0 0,1 1 0,-29 7 0,28-5 0,0 0 0,-27 0 0,30-4 0,-7-1 0,0 1 0,-1 1 0,1 2 0,0 1 0,0 0 0,-46 16 0,1 4 0,52-19 0,1 1 0,-1 0 0,2 2 0,-1 0 0,1 1 0,0 0 0,-28 23 0,26-16 0,0 1 0,2 1 0,-31 40 0,36-41 0,3-6 0,1-1 0,1 1 0,0 1 0,0-1 0,1 1 0,1 1 0,0-1 0,0 1 0,1-1 0,-4 27 0,7-26 0,-1-1 0,1 1 0,1-1 0,0 1 0,1-1 0,1 1 0,0-1 0,0 1 0,1-1 0,1 0 0,0 0 0,0-1 0,1 1 0,1-1 0,0 0 0,1 0 0,0-1 0,10 12 0,-16-20 0,8 10 0,1 0 0,0-1 0,1 0 0,0-1 0,0 0 0,1-1 0,0 0 0,25 13 0,-29-18 0,-1 0 0,1 1 0,-1-1 0,-1 2 0,1-1 0,-1 1 0,0 0 0,7 8 0,33 29 0,97 69 0,-107-87 0,0-2 0,2-1 0,0-2 0,1-2 0,1-1 0,1-2 0,42 9 0,-73-21 0,8 3 0,0-1 0,1-1 0,0 0 0,31 1 0,-37-4 0,0 1 0,0 0 0,0 1 0,0 0 0,19 9 0,-19-7 0,1 0 0,0-1 0,0-1 0,21 3 0,111 12 0,-84-12 0,1-2 0,86-7 0,-32 1 0,-27 3 0,100-3 0,-176 0 0,-1-1 0,0 0 0,0-1 0,17-7 0,-18 6 0,0 1 0,0 0 0,1 0 0,-1 2 0,16-3 0,9 4 0,1-3 0,-1-1 0,0-1 0,46-15 0,98-54 0,-164 67 0,-1 0 0,0-1 0,0-1 0,-1-1 0,0 0 0,23-24 0,-7-1 0,-25 28 0,0 0 0,0 1 0,1 0 0,-1 0 0,15-9 0,-14 10 0,1-1 0,-1 1 0,-1-1 0,1-1 0,-1 1 0,0-1 0,-1 0 0,8-15 0,-6 8 0,1 0 0,-2-1 0,0 1 0,4-21 0,-6 5 0,-1 0 0,-1 0 0,-5-55 0,1 13 0,1 58 0,-1 1 0,0 0 0,-1 0 0,-1 0 0,0 1 0,-1-1 0,0 1 0,-1 0 0,0 0 0,-10-13 0,-13-18 0,-45-53 0,71 93 0,-23-26 0,0 0 0,-60-49 0,72 68 0,0 1 0,0 0 0,-1 1 0,0 0 0,-1 2 0,1 0 0,-2 0 0,1 2 0,-23-6 0,6 8 0,0 1 0,-60 3 0,24 1 0,56-1-315,0 1-1,-1 0 1,-23 7-1,36-9 213,-15 4-6723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C0FA1-A36F-B54B-AA84-677FDD35289C}" type="datetimeFigureOut">
              <a:rPr lang="sv-SE" smtClean="0"/>
              <a:t>2022-05-03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4C626-C32E-BE4F-9241-38E8A8CA19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97506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31200" y="6516000"/>
            <a:ext cx="8470800" cy="2054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sv-S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31200" y="6516000"/>
            <a:ext cx="8470800" cy="2054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sv-S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31200" y="6516000"/>
            <a:ext cx="8470800" cy="2054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sv-S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31200" y="6516000"/>
            <a:ext cx="8470800" cy="2054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sv-S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31200" y="6516000"/>
            <a:ext cx="8470800" cy="2054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sv-S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31200" y="6516000"/>
            <a:ext cx="8470800" cy="2054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sv-S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latshållare för sidfot 4"/>
          <p:cNvSpPr>
            <a:spLocks noGrp="1"/>
          </p:cNvSpPr>
          <p:nvPr>
            <p:ph type="ftr" sz="quarter" idx="10"/>
          </p:nvPr>
        </p:nvSpPr>
        <p:spPr>
          <a:xfrm>
            <a:off x="331200" y="6516000"/>
            <a:ext cx="8470800" cy="2054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sv-S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31200" y="6516000"/>
            <a:ext cx="8470800" cy="2054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sv-S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31200" y="6516000"/>
            <a:ext cx="8470800" cy="2054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sv-S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31200" y="6516000"/>
            <a:ext cx="8470800" cy="2054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sv-S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31200" y="6516000"/>
            <a:ext cx="8470800" cy="2054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sv-S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7" name="Picture 4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863" y="326589"/>
            <a:ext cx="887984" cy="950722"/>
          </a:xfrm>
          <a:prstGeom prst="rect">
            <a:avLst/>
          </a:prstGeom>
        </p:spPr>
      </p:pic>
      <p:sp>
        <p:nvSpPr>
          <p:cNvPr id="9" name="Rektangel 8"/>
          <p:cNvSpPr/>
          <p:nvPr userDrawn="1"/>
        </p:nvSpPr>
        <p:spPr>
          <a:xfrm>
            <a:off x="331200" y="6400800"/>
            <a:ext cx="8470800" cy="115200"/>
          </a:xfrm>
          <a:prstGeom prst="rect">
            <a:avLst/>
          </a:prstGeom>
          <a:gradFill flip="none" rotWithShape="1">
            <a:gsLst>
              <a:gs pos="0">
                <a:srgbClr val="E50076"/>
              </a:gs>
              <a:gs pos="100000">
                <a:srgbClr val="4B2582"/>
              </a:gs>
            </a:gsLst>
            <a:lin ang="27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31200" y="6516000"/>
            <a:ext cx="8470800" cy="2054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69074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200" b="1" kern="1200">
          <a:gradFill>
            <a:gsLst>
              <a:gs pos="0">
                <a:srgbClr val="E50076"/>
              </a:gs>
              <a:gs pos="100000">
                <a:srgbClr val="4B2582"/>
              </a:gs>
            </a:gsLst>
            <a:lin ang="2700000" scaled="0"/>
          </a:gra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3.png"/><Relationship Id="rId18" Type="http://schemas.openxmlformats.org/officeDocument/2006/relationships/customXml" Target="../ink/ink50.xml"/><Relationship Id="rId26" Type="http://schemas.openxmlformats.org/officeDocument/2006/relationships/customXml" Target="../ink/ink54.xml"/><Relationship Id="rId21" Type="http://schemas.openxmlformats.org/officeDocument/2006/relationships/image" Target="../media/image31.png"/><Relationship Id="rId34" Type="http://schemas.openxmlformats.org/officeDocument/2006/relationships/customXml" Target="../ink/ink61.xml"/><Relationship Id="rId7" Type="http://schemas.openxmlformats.org/officeDocument/2006/relationships/image" Target="../media/image20.png"/><Relationship Id="rId12" Type="http://schemas.openxmlformats.org/officeDocument/2006/relationships/customXml" Target="../ink/ink47.xml"/><Relationship Id="rId17" Type="http://schemas.openxmlformats.org/officeDocument/2006/relationships/image" Target="../media/image28.png"/><Relationship Id="rId25" Type="http://schemas.openxmlformats.org/officeDocument/2006/relationships/image" Target="../media/image33.png"/><Relationship Id="rId33" Type="http://schemas.openxmlformats.org/officeDocument/2006/relationships/customXml" Target="../ink/ink60.xml"/><Relationship Id="rId38" Type="http://schemas.openxmlformats.org/officeDocument/2006/relationships/customXml" Target="../ink/ink65.xml"/><Relationship Id="rId2" Type="http://schemas.openxmlformats.org/officeDocument/2006/relationships/customXml" Target="../ink/ink42.xml"/><Relationship Id="rId16" Type="http://schemas.openxmlformats.org/officeDocument/2006/relationships/customXml" Target="../ink/ink49.xml"/><Relationship Id="rId20" Type="http://schemas.openxmlformats.org/officeDocument/2006/relationships/customXml" Target="../ink/ink51.xml"/><Relationship Id="rId29" Type="http://schemas.openxmlformats.org/officeDocument/2006/relationships/customXml" Target="../ink/ink56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4.xml"/><Relationship Id="rId11" Type="http://schemas.openxmlformats.org/officeDocument/2006/relationships/image" Target="../media/image22.png"/><Relationship Id="rId24" Type="http://schemas.openxmlformats.org/officeDocument/2006/relationships/customXml" Target="../ink/ink53.xml"/><Relationship Id="rId32" Type="http://schemas.openxmlformats.org/officeDocument/2006/relationships/customXml" Target="../ink/ink59.xml"/><Relationship Id="rId37" Type="http://schemas.openxmlformats.org/officeDocument/2006/relationships/customXml" Target="../ink/ink64.xml"/><Relationship Id="rId5" Type="http://schemas.openxmlformats.org/officeDocument/2006/relationships/image" Target="../media/image19.png"/><Relationship Id="rId15" Type="http://schemas.openxmlformats.org/officeDocument/2006/relationships/image" Target="../media/image25.png"/><Relationship Id="rId23" Type="http://schemas.openxmlformats.org/officeDocument/2006/relationships/image" Target="../media/image32.png"/><Relationship Id="rId28" Type="http://schemas.openxmlformats.org/officeDocument/2006/relationships/image" Target="../media/image34.png"/><Relationship Id="rId36" Type="http://schemas.openxmlformats.org/officeDocument/2006/relationships/customXml" Target="../ink/ink63.xml"/><Relationship Id="rId10" Type="http://schemas.openxmlformats.org/officeDocument/2006/relationships/customXml" Target="../ink/ink46.xml"/><Relationship Id="rId19" Type="http://schemas.openxmlformats.org/officeDocument/2006/relationships/image" Target="../media/image29.png"/><Relationship Id="rId31" Type="http://schemas.openxmlformats.org/officeDocument/2006/relationships/customXml" Target="../ink/ink58.xml"/><Relationship Id="rId4" Type="http://schemas.openxmlformats.org/officeDocument/2006/relationships/customXml" Target="../ink/ink43.xml"/><Relationship Id="rId9" Type="http://schemas.openxmlformats.org/officeDocument/2006/relationships/image" Target="../media/image21.png"/><Relationship Id="rId14" Type="http://schemas.openxmlformats.org/officeDocument/2006/relationships/customXml" Target="../ink/ink48.xml"/><Relationship Id="rId22" Type="http://schemas.openxmlformats.org/officeDocument/2006/relationships/customXml" Target="../ink/ink52.xml"/><Relationship Id="rId27" Type="http://schemas.openxmlformats.org/officeDocument/2006/relationships/customXml" Target="../ink/ink55.xml"/><Relationship Id="rId30" Type="http://schemas.openxmlformats.org/officeDocument/2006/relationships/customXml" Target="../ink/ink57.xml"/><Relationship Id="rId35" Type="http://schemas.openxmlformats.org/officeDocument/2006/relationships/customXml" Target="../ink/ink62.xml"/><Relationship Id="rId8" Type="http://schemas.openxmlformats.org/officeDocument/2006/relationships/customXml" Target="../ink/ink45.xml"/><Relationship Id="rId3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9.xml"/><Relationship Id="rId13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7.png"/><Relationship Id="rId12" Type="http://schemas.openxmlformats.org/officeDocument/2006/relationships/customXml" Target="../ink/ink71.xml"/><Relationship Id="rId17" Type="http://schemas.openxmlformats.org/officeDocument/2006/relationships/image" Target="../media/image42.png"/><Relationship Id="rId2" Type="http://schemas.openxmlformats.org/officeDocument/2006/relationships/customXml" Target="../ink/ink66.xml"/><Relationship Id="rId16" Type="http://schemas.openxmlformats.org/officeDocument/2006/relationships/customXml" Target="../ink/ink7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8.xml"/><Relationship Id="rId11" Type="http://schemas.openxmlformats.org/officeDocument/2006/relationships/image" Target="../media/image39.png"/><Relationship Id="rId5" Type="http://schemas.openxmlformats.org/officeDocument/2006/relationships/image" Target="../media/image36.png"/><Relationship Id="rId15" Type="http://schemas.openxmlformats.org/officeDocument/2006/relationships/image" Target="../media/image41.png"/><Relationship Id="rId10" Type="http://schemas.openxmlformats.org/officeDocument/2006/relationships/customXml" Target="../ink/ink70.xml"/><Relationship Id="rId4" Type="http://schemas.openxmlformats.org/officeDocument/2006/relationships/customXml" Target="../ink/ink67.xml"/><Relationship Id="rId9" Type="http://schemas.openxmlformats.org/officeDocument/2006/relationships/image" Target="../media/image38.png"/><Relationship Id="rId14" Type="http://schemas.openxmlformats.org/officeDocument/2006/relationships/customXml" Target="../ink/ink7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77.xml"/><Relationship Id="rId13" Type="http://schemas.openxmlformats.org/officeDocument/2006/relationships/image" Target="../media/image48.png"/><Relationship Id="rId18" Type="http://schemas.openxmlformats.org/officeDocument/2006/relationships/customXml" Target="../ink/ink82.xml"/><Relationship Id="rId26" Type="http://schemas.openxmlformats.org/officeDocument/2006/relationships/customXml" Target="../ink/ink86.xml"/><Relationship Id="rId3" Type="http://schemas.openxmlformats.org/officeDocument/2006/relationships/image" Target="../media/image43.png"/><Relationship Id="rId21" Type="http://schemas.openxmlformats.org/officeDocument/2006/relationships/image" Target="../media/image52.png"/><Relationship Id="rId7" Type="http://schemas.openxmlformats.org/officeDocument/2006/relationships/image" Target="../media/image45.png"/><Relationship Id="rId12" Type="http://schemas.openxmlformats.org/officeDocument/2006/relationships/customXml" Target="../ink/ink79.xml"/><Relationship Id="rId17" Type="http://schemas.openxmlformats.org/officeDocument/2006/relationships/image" Target="../media/image50.png"/><Relationship Id="rId25" Type="http://schemas.openxmlformats.org/officeDocument/2006/relationships/image" Target="../media/image54.png"/><Relationship Id="rId2" Type="http://schemas.openxmlformats.org/officeDocument/2006/relationships/customXml" Target="../ink/ink74.xml"/><Relationship Id="rId16" Type="http://schemas.openxmlformats.org/officeDocument/2006/relationships/customXml" Target="../ink/ink81.xml"/><Relationship Id="rId20" Type="http://schemas.openxmlformats.org/officeDocument/2006/relationships/customXml" Target="../ink/ink83.xml"/><Relationship Id="rId29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6.xml"/><Relationship Id="rId11" Type="http://schemas.openxmlformats.org/officeDocument/2006/relationships/image" Target="../media/image47.png"/><Relationship Id="rId24" Type="http://schemas.openxmlformats.org/officeDocument/2006/relationships/customXml" Target="../ink/ink85.xml"/><Relationship Id="rId5" Type="http://schemas.openxmlformats.org/officeDocument/2006/relationships/image" Target="../media/image44.png"/><Relationship Id="rId15" Type="http://schemas.openxmlformats.org/officeDocument/2006/relationships/image" Target="../media/image49.png"/><Relationship Id="rId23" Type="http://schemas.openxmlformats.org/officeDocument/2006/relationships/image" Target="../media/image53.png"/><Relationship Id="rId28" Type="http://schemas.openxmlformats.org/officeDocument/2006/relationships/customXml" Target="../ink/ink87.xml"/><Relationship Id="rId10" Type="http://schemas.openxmlformats.org/officeDocument/2006/relationships/customXml" Target="../ink/ink78.xml"/><Relationship Id="rId19" Type="http://schemas.openxmlformats.org/officeDocument/2006/relationships/image" Target="../media/image51.png"/><Relationship Id="rId4" Type="http://schemas.openxmlformats.org/officeDocument/2006/relationships/customXml" Target="../ink/ink75.xml"/><Relationship Id="rId9" Type="http://schemas.openxmlformats.org/officeDocument/2006/relationships/image" Target="../media/image46.png"/><Relationship Id="rId14" Type="http://schemas.openxmlformats.org/officeDocument/2006/relationships/customXml" Target="../ink/ink80.xml"/><Relationship Id="rId22" Type="http://schemas.openxmlformats.org/officeDocument/2006/relationships/customXml" Target="../ink/ink84.xml"/><Relationship Id="rId27" Type="http://schemas.openxmlformats.org/officeDocument/2006/relationships/image" Target="../media/image5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91.xml"/><Relationship Id="rId13" Type="http://schemas.openxmlformats.org/officeDocument/2006/relationships/image" Target="../media/image48.png"/><Relationship Id="rId18" Type="http://schemas.openxmlformats.org/officeDocument/2006/relationships/customXml" Target="../ink/ink96.xml"/><Relationship Id="rId26" Type="http://schemas.openxmlformats.org/officeDocument/2006/relationships/customXml" Target="../ink/ink100.xml"/><Relationship Id="rId3" Type="http://schemas.openxmlformats.org/officeDocument/2006/relationships/image" Target="../media/image43.png"/><Relationship Id="rId21" Type="http://schemas.openxmlformats.org/officeDocument/2006/relationships/image" Target="../media/image58.png"/><Relationship Id="rId7" Type="http://schemas.openxmlformats.org/officeDocument/2006/relationships/image" Target="../media/image45.png"/><Relationship Id="rId12" Type="http://schemas.openxmlformats.org/officeDocument/2006/relationships/customXml" Target="../ink/ink93.xml"/><Relationship Id="rId17" Type="http://schemas.openxmlformats.org/officeDocument/2006/relationships/image" Target="../media/image50.png"/><Relationship Id="rId25" Type="http://schemas.openxmlformats.org/officeDocument/2006/relationships/image" Target="../media/image60.png"/><Relationship Id="rId2" Type="http://schemas.openxmlformats.org/officeDocument/2006/relationships/customXml" Target="../ink/ink88.xml"/><Relationship Id="rId16" Type="http://schemas.openxmlformats.org/officeDocument/2006/relationships/customXml" Target="../ink/ink95.xml"/><Relationship Id="rId20" Type="http://schemas.openxmlformats.org/officeDocument/2006/relationships/customXml" Target="../ink/ink97.xml"/><Relationship Id="rId29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90.xml"/><Relationship Id="rId11" Type="http://schemas.openxmlformats.org/officeDocument/2006/relationships/image" Target="../media/image47.png"/><Relationship Id="rId24" Type="http://schemas.openxmlformats.org/officeDocument/2006/relationships/customXml" Target="../ink/ink99.xml"/><Relationship Id="rId5" Type="http://schemas.openxmlformats.org/officeDocument/2006/relationships/image" Target="../media/image44.png"/><Relationship Id="rId15" Type="http://schemas.openxmlformats.org/officeDocument/2006/relationships/image" Target="../media/image49.png"/><Relationship Id="rId23" Type="http://schemas.openxmlformats.org/officeDocument/2006/relationships/image" Target="../media/image59.png"/><Relationship Id="rId28" Type="http://schemas.openxmlformats.org/officeDocument/2006/relationships/customXml" Target="../ink/ink101.xml"/><Relationship Id="rId10" Type="http://schemas.openxmlformats.org/officeDocument/2006/relationships/customXml" Target="../ink/ink92.xml"/><Relationship Id="rId19" Type="http://schemas.openxmlformats.org/officeDocument/2006/relationships/image" Target="../media/image57.png"/><Relationship Id="rId4" Type="http://schemas.openxmlformats.org/officeDocument/2006/relationships/customXml" Target="../ink/ink89.xml"/><Relationship Id="rId9" Type="http://schemas.openxmlformats.org/officeDocument/2006/relationships/image" Target="../media/image46.png"/><Relationship Id="rId14" Type="http://schemas.openxmlformats.org/officeDocument/2006/relationships/customXml" Target="../ink/ink94.xml"/><Relationship Id="rId22" Type="http://schemas.openxmlformats.org/officeDocument/2006/relationships/customXml" Target="../ink/ink98.xml"/><Relationship Id="rId27" Type="http://schemas.openxmlformats.org/officeDocument/2006/relationships/image" Target="../media/image6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customXml" Target="../ink/ink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.xml"/><Relationship Id="rId13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12" Type="http://schemas.openxmlformats.org/officeDocument/2006/relationships/customXml" Target="../ink/ink9.xml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.xml"/><Relationship Id="rId11" Type="http://schemas.openxmlformats.org/officeDocument/2006/relationships/image" Target="../media/image10.png"/><Relationship Id="rId5" Type="http://schemas.openxmlformats.org/officeDocument/2006/relationships/image" Target="../media/image7.png"/><Relationship Id="rId10" Type="http://schemas.openxmlformats.org/officeDocument/2006/relationships/customXml" Target="../ink/ink8.xml"/><Relationship Id="rId4" Type="http://schemas.openxmlformats.org/officeDocument/2006/relationships/customXml" Target="../ink/ink5.xml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13.xml"/><Relationship Id="rId13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12" Type="http://schemas.openxmlformats.org/officeDocument/2006/relationships/customXml" Target="../ink/ink15.xml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2.xml"/><Relationship Id="rId11" Type="http://schemas.openxmlformats.org/officeDocument/2006/relationships/image" Target="../media/image16.png"/><Relationship Id="rId5" Type="http://schemas.openxmlformats.org/officeDocument/2006/relationships/image" Target="../media/image13.png"/><Relationship Id="rId10" Type="http://schemas.openxmlformats.org/officeDocument/2006/relationships/customXml" Target="../ink/ink14.xml"/><Relationship Id="rId4" Type="http://schemas.openxmlformats.org/officeDocument/2006/relationships/customXml" Target="../ink/ink11.xml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19.xml"/><Relationship Id="rId13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0.png"/><Relationship Id="rId12" Type="http://schemas.openxmlformats.org/officeDocument/2006/relationships/customXml" Target="../ink/ink21.xml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8.xml"/><Relationship Id="rId11" Type="http://schemas.openxmlformats.org/officeDocument/2006/relationships/image" Target="../media/image22.png"/><Relationship Id="rId5" Type="http://schemas.openxmlformats.org/officeDocument/2006/relationships/image" Target="../media/image19.png"/><Relationship Id="rId15" Type="http://schemas.openxmlformats.org/officeDocument/2006/relationships/image" Target="../media/image24.png"/><Relationship Id="rId10" Type="http://schemas.openxmlformats.org/officeDocument/2006/relationships/customXml" Target="../ink/ink20.xml"/><Relationship Id="rId4" Type="http://schemas.openxmlformats.org/officeDocument/2006/relationships/customXml" Target="../ink/ink17.xml"/><Relationship Id="rId9" Type="http://schemas.openxmlformats.org/officeDocument/2006/relationships/image" Target="../media/image21.png"/><Relationship Id="rId14" Type="http://schemas.openxmlformats.org/officeDocument/2006/relationships/customXml" Target="../ink/ink2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26.xml"/><Relationship Id="rId13" Type="http://schemas.openxmlformats.org/officeDocument/2006/relationships/image" Target="../media/image23.png"/><Relationship Id="rId18" Type="http://schemas.openxmlformats.org/officeDocument/2006/relationships/customXml" Target="../ink/ink31.xml"/><Relationship Id="rId3" Type="http://schemas.openxmlformats.org/officeDocument/2006/relationships/image" Target="../media/image18.png"/><Relationship Id="rId7" Type="http://schemas.openxmlformats.org/officeDocument/2006/relationships/image" Target="../media/image20.png"/><Relationship Id="rId12" Type="http://schemas.openxmlformats.org/officeDocument/2006/relationships/customXml" Target="../ink/ink28.xml"/><Relationship Id="rId17" Type="http://schemas.openxmlformats.org/officeDocument/2006/relationships/image" Target="../media/image26.png"/><Relationship Id="rId2" Type="http://schemas.openxmlformats.org/officeDocument/2006/relationships/customXml" Target="../ink/ink23.xml"/><Relationship Id="rId16" Type="http://schemas.openxmlformats.org/officeDocument/2006/relationships/customXml" Target="../ink/ink3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5.xml"/><Relationship Id="rId11" Type="http://schemas.openxmlformats.org/officeDocument/2006/relationships/image" Target="../media/image22.png"/><Relationship Id="rId5" Type="http://schemas.openxmlformats.org/officeDocument/2006/relationships/image" Target="../media/image19.png"/><Relationship Id="rId15" Type="http://schemas.openxmlformats.org/officeDocument/2006/relationships/image" Target="../media/image25.png"/><Relationship Id="rId10" Type="http://schemas.openxmlformats.org/officeDocument/2006/relationships/customXml" Target="../ink/ink27.xml"/><Relationship Id="rId19" Type="http://schemas.openxmlformats.org/officeDocument/2006/relationships/image" Target="../media/image27.png"/><Relationship Id="rId4" Type="http://schemas.openxmlformats.org/officeDocument/2006/relationships/customXml" Target="../ink/ink24.xml"/><Relationship Id="rId9" Type="http://schemas.openxmlformats.org/officeDocument/2006/relationships/image" Target="../media/image21.png"/><Relationship Id="rId14" Type="http://schemas.openxmlformats.org/officeDocument/2006/relationships/customXml" Target="../ink/ink2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35.xml"/><Relationship Id="rId13" Type="http://schemas.openxmlformats.org/officeDocument/2006/relationships/image" Target="../media/image23.png"/><Relationship Id="rId18" Type="http://schemas.openxmlformats.org/officeDocument/2006/relationships/customXml" Target="../ink/ink40.xml"/><Relationship Id="rId3" Type="http://schemas.openxmlformats.org/officeDocument/2006/relationships/image" Target="../media/image18.png"/><Relationship Id="rId21" Type="http://schemas.openxmlformats.org/officeDocument/2006/relationships/image" Target="../media/image30.png"/><Relationship Id="rId7" Type="http://schemas.openxmlformats.org/officeDocument/2006/relationships/image" Target="../media/image20.png"/><Relationship Id="rId12" Type="http://schemas.openxmlformats.org/officeDocument/2006/relationships/customXml" Target="../ink/ink37.xml"/><Relationship Id="rId17" Type="http://schemas.openxmlformats.org/officeDocument/2006/relationships/image" Target="../media/image28.png"/><Relationship Id="rId2" Type="http://schemas.openxmlformats.org/officeDocument/2006/relationships/customXml" Target="../ink/ink32.xml"/><Relationship Id="rId16" Type="http://schemas.openxmlformats.org/officeDocument/2006/relationships/customXml" Target="../ink/ink39.xml"/><Relationship Id="rId20" Type="http://schemas.openxmlformats.org/officeDocument/2006/relationships/customXml" Target="../ink/ink4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4.xml"/><Relationship Id="rId11" Type="http://schemas.openxmlformats.org/officeDocument/2006/relationships/image" Target="../media/image22.png"/><Relationship Id="rId5" Type="http://schemas.openxmlformats.org/officeDocument/2006/relationships/image" Target="../media/image19.png"/><Relationship Id="rId15" Type="http://schemas.openxmlformats.org/officeDocument/2006/relationships/image" Target="../media/image25.png"/><Relationship Id="rId10" Type="http://schemas.openxmlformats.org/officeDocument/2006/relationships/customXml" Target="../ink/ink36.xml"/><Relationship Id="rId19" Type="http://schemas.openxmlformats.org/officeDocument/2006/relationships/image" Target="../media/image29.png"/><Relationship Id="rId4" Type="http://schemas.openxmlformats.org/officeDocument/2006/relationships/customXml" Target="../ink/ink33.xml"/><Relationship Id="rId9" Type="http://schemas.openxmlformats.org/officeDocument/2006/relationships/image" Target="../media/image21.png"/><Relationship Id="rId14" Type="http://schemas.openxmlformats.org/officeDocument/2006/relationships/customXml" Target="../ink/ink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782F0D-C272-42FD-9D3D-75519E5E33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Anta till senare del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3C42ED0-C436-4C44-8684-9B17842416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Ett sätt för programansvarig att arbeta med uppgiften</a:t>
            </a:r>
          </a:p>
        </p:txBody>
      </p:sp>
    </p:spTree>
    <p:extLst>
      <p:ext uri="{BB962C8B-B14F-4D97-AF65-F5344CB8AC3E}">
        <p14:creationId xmlns:p14="http://schemas.microsoft.com/office/powerpoint/2010/main" val="3744507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B1FAEB-54D9-4EB6-AD36-A0552E716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5168"/>
          </a:xfrm>
        </p:spPr>
        <p:txBody>
          <a:bodyPr>
            <a:normAutofit/>
          </a:bodyPr>
          <a:lstStyle/>
          <a:p>
            <a:r>
              <a:rPr lang="sv-SE" sz="3200" dirty="0"/>
              <a:t>Anta till senare del </a:t>
            </a:r>
            <a:r>
              <a:rPr lang="sv-SE" sz="2000" dirty="0"/>
              <a:t>- </a:t>
            </a:r>
            <a:r>
              <a:rPr lang="sv-SE" sz="2200" dirty="0"/>
              <a:t>Sjuksköterskeprogrammet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4F80299-5321-4A19-B544-F4DAA9C26117}"/>
              </a:ext>
            </a:extLst>
          </p:cNvPr>
          <p:cNvSpPr/>
          <p:nvPr/>
        </p:nvSpPr>
        <p:spPr>
          <a:xfrm>
            <a:off x="3161252" y="175749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FD3ABB5-4793-483B-9A52-88A1D6CAAE34}"/>
              </a:ext>
            </a:extLst>
          </p:cNvPr>
          <p:cNvSpPr/>
          <p:nvPr/>
        </p:nvSpPr>
        <p:spPr>
          <a:xfrm>
            <a:off x="3161252" y="2430011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3ED18B7D-B6EE-4056-B1F8-71F7158F61DE}"/>
              </a:ext>
            </a:extLst>
          </p:cNvPr>
          <p:cNvSpPr/>
          <p:nvPr/>
        </p:nvSpPr>
        <p:spPr>
          <a:xfrm>
            <a:off x="3161252" y="3095887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80C787B-B9CC-42E3-B236-897986DA5DFC}"/>
              </a:ext>
            </a:extLst>
          </p:cNvPr>
          <p:cNvSpPr/>
          <p:nvPr/>
        </p:nvSpPr>
        <p:spPr>
          <a:xfrm>
            <a:off x="3161252" y="3830273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F5E84E2-6843-4A93-BC5E-4A46EED8AF82}"/>
              </a:ext>
            </a:extLst>
          </p:cNvPr>
          <p:cNvSpPr/>
          <p:nvPr/>
        </p:nvSpPr>
        <p:spPr>
          <a:xfrm>
            <a:off x="3161252" y="4549630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09F43DEA-0A42-46AF-A86B-F2C7E6BA777E}"/>
              </a:ext>
            </a:extLst>
          </p:cNvPr>
          <p:cNvSpPr/>
          <p:nvPr/>
        </p:nvSpPr>
        <p:spPr>
          <a:xfrm>
            <a:off x="3161252" y="537594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E4A7253C-21F3-4430-9DA2-4209A8E18382}"/>
              </a:ext>
            </a:extLst>
          </p:cNvPr>
          <p:cNvSpPr txBox="1"/>
          <p:nvPr/>
        </p:nvSpPr>
        <p:spPr>
          <a:xfrm>
            <a:off x="2377581" y="175749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T6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68AAA83-356D-4475-A320-7470734B89B6}"/>
              </a:ext>
            </a:extLst>
          </p:cNvPr>
          <p:cNvSpPr txBox="1"/>
          <p:nvPr/>
        </p:nvSpPr>
        <p:spPr>
          <a:xfrm>
            <a:off x="2377581" y="2430011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T5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1EA58DDE-B122-4014-943D-6246536FD41D}"/>
              </a:ext>
            </a:extLst>
          </p:cNvPr>
          <p:cNvSpPr txBox="1"/>
          <p:nvPr/>
        </p:nvSpPr>
        <p:spPr>
          <a:xfrm>
            <a:off x="2377581" y="3095886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T4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BB5068A2-7015-4802-BE4C-25E341B2E672}"/>
              </a:ext>
            </a:extLst>
          </p:cNvPr>
          <p:cNvSpPr txBox="1"/>
          <p:nvPr/>
        </p:nvSpPr>
        <p:spPr>
          <a:xfrm>
            <a:off x="2377581" y="3830272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T3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6D646863-7CA4-4161-998C-0B81FA9AFCF7}"/>
              </a:ext>
            </a:extLst>
          </p:cNvPr>
          <p:cNvSpPr txBox="1"/>
          <p:nvPr/>
        </p:nvSpPr>
        <p:spPr>
          <a:xfrm>
            <a:off x="2377581" y="454683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T2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E3D0C21-3B22-48FD-BC70-20D341C2CBD3}"/>
              </a:ext>
            </a:extLst>
          </p:cNvPr>
          <p:cNvSpPr txBox="1"/>
          <p:nvPr/>
        </p:nvSpPr>
        <p:spPr>
          <a:xfrm>
            <a:off x="2381077" y="537734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T1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11C2CC3-C4D6-44F8-BBF3-075110956C9B}"/>
              </a:ext>
            </a:extLst>
          </p:cNvPr>
          <p:cNvSpPr txBox="1"/>
          <p:nvPr/>
        </p:nvSpPr>
        <p:spPr>
          <a:xfrm>
            <a:off x="901816" y="539412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AAE90921-3CAB-471A-A56F-6656C1CCF2D1}"/>
              </a:ext>
            </a:extLst>
          </p:cNvPr>
          <p:cNvSpPr txBox="1"/>
          <p:nvPr/>
        </p:nvSpPr>
        <p:spPr>
          <a:xfrm>
            <a:off x="901816" y="4546834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11778962-48AC-48DC-AD5C-901C7A34DD2D}"/>
              </a:ext>
            </a:extLst>
          </p:cNvPr>
          <p:cNvSpPr txBox="1"/>
          <p:nvPr/>
        </p:nvSpPr>
        <p:spPr>
          <a:xfrm>
            <a:off x="897621" y="3831672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D6F943F9-F3D5-4EF6-B43E-0C8E9A57441D}"/>
              </a:ext>
            </a:extLst>
          </p:cNvPr>
          <p:cNvSpPr txBox="1"/>
          <p:nvPr/>
        </p:nvSpPr>
        <p:spPr>
          <a:xfrm>
            <a:off x="897621" y="3116510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9427C52E-64C8-447E-9DC2-0749A8FD4A43}"/>
              </a:ext>
            </a:extLst>
          </p:cNvPr>
          <p:cNvSpPr txBox="1"/>
          <p:nvPr/>
        </p:nvSpPr>
        <p:spPr>
          <a:xfrm>
            <a:off x="901816" y="2430011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A64BA60E-5524-4C24-988C-0A5122A612F3}"/>
              </a:ext>
            </a:extLst>
          </p:cNvPr>
          <p:cNvSpPr txBox="1"/>
          <p:nvPr/>
        </p:nvSpPr>
        <p:spPr>
          <a:xfrm>
            <a:off x="897621" y="180713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523465BE-0414-443E-ADE6-D99DDDFE02DC}"/>
              </a:ext>
            </a:extLst>
          </p:cNvPr>
          <p:cNvCxnSpPr>
            <a:stCxn id="4" idx="0"/>
            <a:endCxn id="4" idx="0"/>
          </p:cNvCxnSpPr>
          <p:nvPr/>
        </p:nvCxnSpPr>
        <p:spPr>
          <a:xfrm>
            <a:off x="5912841" y="175749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2A2A364B-ED0E-4EC5-BF3C-EFD1559DA28A}"/>
              </a:ext>
            </a:extLst>
          </p:cNvPr>
          <p:cNvCxnSpPr>
            <a:stCxn id="11" idx="0"/>
            <a:endCxn id="11" idx="2"/>
          </p:cNvCxnSpPr>
          <p:nvPr/>
        </p:nvCxnSpPr>
        <p:spPr>
          <a:xfrm>
            <a:off x="5912841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CA8080CC-C07C-4E4F-A902-9888A396F21E}"/>
              </a:ext>
            </a:extLst>
          </p:cNvPr>
          <p:cNvCxnSpPr/>
          <p:nvPr/>
        </p:nvCxnSpPr>
        <p:spPr>
          <a:xfrm>
            <a:off x="7281648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1DDAD94F-FCD5-4796-AD45-6CA1CEAB6829}"/>
              </a:ext>
            </a:extLst>
          </p:cNvPr>
          <p:cNvCxnSpPr/>
          <p:nvPr/>
        </p:nvCxnSpPr>
        <p:spPr>
          <a:xfrm>
            <a:off x="4437777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ADFFA0CA-B36D-4727-B8FD-FE93ACE22F69}"/>
              </a:ext>
            </a:extLst>
          </p:cNvPr>
          <p:cNvCxnSpPr/>
          <p:nvPr/>
        </p:nvCxnSpPr>
        <p:spPr>
          <a:xfrm>
            <a:off x="7273257" y="454683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06255B01-63DB-4FAD-B615-F3DB3FBE1B37}"/>
              </a:ext>
            </a:extLst>
          </p:cNvPr>
          <p:cNvCxnSpPr/>
          <p:nvPr/>
        </p:nvCxnSpPr>
        <p:spPr>
          <a:xfrm>
            <a:off x="6425968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BB9CB7E3-D7DB-4CF3-96DF-5F28D6A2B951}"/>
              </a:ext>
            </a:extLst>
          </p:cNvPr>
          <p:cNvCxnSpPr/>
          <p:nvPr/>
        </p:nvCxnSpPr>
        <p:spPr>
          <a:xfrm>
            <a:off x="5805183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56CD995A-071E-4E10-9DF5-44EF0BDACD32}"/>
              </a:ext>
            </a:extLst>
          </p:cNvPr>
          <p:cNvCxnSpPr/>
          <p:nvPr/>
        </p:nvCxnSpPr>
        <p:spPr>
          <a:xfrm>
            <a:off x="7273257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12A027D8-C5F9-44A4-9E09-BC7304DBEF63}"/>
              </a:ext>
            </a:extLst>
          </p:cNvPr>
          <p:cNvCxnSpPr/>
          <p:nvPr/>
        </p:nvCxnSpPr>
        <p:spPr>
          <a:xfrm>
            <a:off x="7273257" y="2428612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37D18FD2-1B37-4A9E-891D-11326B3C042E}"/>
              </a:ext>
            </a:extLst>
          </p:cNvPr>
          <p:cNvCxnSpPr/>
          <p:nvPr/>
        </p:nvCxnSpPr>
        <p:spPr>
          <a:xfrm>
            <a:off x="7273257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1E187F07-4245-493F-BE7E-7AA9ABD3AD12}"/>
              </a:ext>
            </a:extLst>
          </p:cNvPr>
          <p:cNvCxnSpPr/>
          <p:nvPr/>
        </p:nvCxnSpPr>
        <p:spPr>
          <a:xfrm>
            <a:off x="5805183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ruta 33">
            <a:extLst>
              <a:ext uri="{FF2B5EF4-FFF2-40B4-BE49-F238E27FC236}">
                <a16:creationId xmlns:a16="http://schemas.microsoft.com/office/drawing/2014/main" id="{21240A2C-216C-456F-94BD-1AB04A26F101}"/>
              </a:ext>
            </a:extLst>
          </p:cNvPr>
          <p:cNvSpPr txBox="1"/>
          <p:nvPr/>
        </p:nvSpPr>
        <p:spPr>
          <a:xfrm>
            <a:off x="3305262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VÅ1061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ABD5DC91-1903-4529-9319-D2BF8BB0AD51}"/>
              </a:ext>
            </a:extLst>
          </p:cNvPr>
          <p:cNvSpPr txBox="1"/>
          <p:nvPr/>
        </p:nvSpPr>
        <p:spPr>
          <a:xfrm>
            <a:off x="6001628" y="539412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MC1072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BAE996D8-2038-4DC9-867C-77DB67E67819}"/>
              </a:ext>
            </a:extLst>
          </p:cNvPr>
          <p:cNvSpPr txBox="1"/>
          <p:nvPr/>
        </p:nvSpPr>
        <p:spPr>
          <a:xfrm>
            <a:off x="7370434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GVÅ2S3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7CE84D42-6615-430A-BE96-9626CB719908}"/>
              </a:ext>
            </a:extLst>
          </p:cNvPr>
          <p:cNvSpPr txBox="1"/>
          <p:nvPr/>
        </p:nvSpPr>
        <p:spPr>
          <a:xfrm>
            <a:off x="3190436" y="4539168"/>
            <a:ext cx="108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GMC2M2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873AD699-4795-4352-AC43-2909A8B2620D}"/>
              </a:ext>
            </a:extLst>
          </p:cNvPr>
          <p:cNvSpPr txBox="1"/>
          <p:nvPr/>
        </p:nvSpPr>
        <p:spPr>
          <a:xfrm>
            <a:off x="4495098" y="454941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GVÅ2RA</a:t>
            </a: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9880927A-C567-4DD0-8086-7838674902DC}"/>
              </a:ext>
            </a:extLst>
          </p:cNvPr>
          <p:cNvSpPr txBox="1"/>
          <p:nvPr/>
        </p:nvSpPr>
        <p:spPr>
          <a:xfrm>
            <a:off x="6380528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MC1079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F5ADC382-A4C8-42FD-BDD1-7B879C5A2924}"/>
              </a:ext>
            </a:extLst>
          </p:cNvPr>
          <p:cNvSpPr txBox="1"/>
          <p:nvPr/>
        </p:nvSpPr>
        <p:spPr>
          <a:xfrm>
            <a:off x="7366933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GVÅ2AP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C0F3656D-E412-45CF-AD6A-F9A58C012DAD}"/>
              </a:ext>
            </a:extLst>
          </p:cNvPr>
          <p:cNvSpPr txBox="1"/>
          <p:nvPr/>
        </p:nvSpPr>
        <p:spPr>
          <a:xfrm>
            <a:off x="3161252" y="3818414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VÅ1053</a:t>
            </a:r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64487DC7-6E18-496F-928F-C02C3A265348}"/>
              </a:ext>
            </a:extLst>
          </p:cNvPr>
          <p:cNvSpPr txBox="1"/>
          <p:nvPr/>
        </p:nvSpPr>
        <p:spPr>
          <a:xfrm>
            <a:off x="7273257" y="2447970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VÅ2023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FB554415-BFEA-4EC3-856F-E5B8872D77B0}"/>
              </a:ext>
            </a:extLst>
          </p:cNvPr>
          <p:cNvSpPr txBox="1"/>
          <p:nvPr/>
        </p:nvSpPr>
        <p:spPr>
          <a:xfrm>
            <a:off x="3176638" y="309352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VÅ1062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79C33B24-618B-43EE-BE4A-F0FF045D092A}"/>
              </a:ext>
            </a:extLst>
          </p:cNvPr>
          <p:cNvSpPr txBox="1"/>
          <p:nvPr/>
        </p:nvSpPr>
        <p:spPr>
          <a:xfrm>
            <a:off x="5833149" y="3104868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GVÅ2HM</a:t>
            </a:r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B8CE40DB-E9E1-4EAD-9D1D-DCB977E2F7D1}"/>
              </a:ext>
            </a:extLst>
          </p:cNvPr>
          <p:cNvSpPr txBox="1"/>
          <p:nvPr/>
        </p:nvSpPr>
        <p:spPr>
          <a:xfrm>
            <a:off x="7297038" y="308983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GVÅ25T</a:t>
            </a:r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019888B0-C757-4BA4-92D1-BCE9615D1D9B}"/>
              </a:ext>
            </a:extLst>
          </p:cNvPr>
          <p:cNvSpPr txBox="1"/>
          <p:nvPr/>
        </p:nvSpPr>
        <p:spPr>
          <a:xfrm>
            <a:off x="3161252" y="241161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GVÅ2H6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DC373BA5-8A1C-4A05-9F6D-CCC754DF5E0C}"/>
              </a:ext>
            </a:extLst>
          </p:cNvPr>
          <p:cNvSpPr txBox="1"/>
          <p:nvPr/>
        </p:nvSpPr>
        <p:spPr>
          <a:xfrm>
            <a:off x="3161252" y="17633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VÅ2030</a:t>
            </a:r>
          </a:p>
        </p:txBody>
      </p:sp>
      <p:sp>
        <p:nvSpPr>
          <p:cNvPr id="48" name="textruta 47">
            <a:extLst>
              <a:ext uri="{FF2B5EF4-FFF2-40B4-BE49-F238E27FC236}">
                <a16:creationId xmlns:a16="http://schemas.microsoft.com/office/drawing/2014/main" id="{DCED4B3F-0D21-446A-A4AE-EC8F7D29E375}"/>
              </a:ext>
            </a:extLst>
          </p:cNvPr>
          <p:cNvSpPr txBox="1"/>
          <p:nvPr/>
        </p:nvSpPr>
        <p:spPr>
          <a:xfrm>
            <a:off x="5833149" y="1781396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GVÅ2GT</a:t>
            </a:r>
          </a:p>
        </p:txBody>
      </p:sp>
      <p:sp>
        <p:nvSpPr>
          <p:cNvPr id="49" name="textruta 48">
            <a:extLst>
              <a:ext uri="{FF2B5EF4-FFF2-40B4-BE49-F238E27FC236}">
                <a16:creationId xmlns:a16="http://schemas.microsoft.com/office/drawing/2014/main" id="{A889EF95-8DB2-4B6A-855D-B4865233792C}"/>
              </a:ext>
            </a:extLst>
          </p:cNvPr>
          <p:cNvSpPr txBox="1"/>
          <p:nvPr/>
        </p:nvSpPr>
        <p:spPr>
          <a:xfrm>
            <a:off x="7281648" y="1773682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GVÅ26Q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3" name="Pennanteckning 62">
                <a:extLst>
                  <a:ext uri="{FF2B5EF4-FFF2-40B4-BE49-F238E27FC236}">
                    <a16:creationId xmlns:a16="http://schemas.microsoft.com/office/drawing/2014/main" id="{C1F3C426-9C32-40C5-ADA6-CBF46919EA45}"/>
                  </a:ext>
                </a:extLst>
              </p14:cNvPr>
              <p14:cNvContentPartPr/>
              <p14:nvPr/>
            </p14:nvContentPartPr>
            <p14:xfrm>
              <a:off x="3371314" y="5535667"/>
              <a:ext cx="756360" cy="69120"/>
            </p14:xfrm>
          </p:contentPart>
        </mc:Choice>
        <mc:Fallback xmlns="">
          <p:pic>
            <p:nvPicPr>
              <p:cNvPr id="63" name="Pennanteckning 62">
                <a:extLst>
                  <a:ext uri="{FF2B5EF4-FFF2-40B4-BE49-F238E27FC236}">
                    <a16:creationId xmlns:a16="http://schemas.microsoft.com/office/drawing/2014/main" id="{C1F3C426-9C32-40C5-ADA6-CBF46919EA4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17314" y="5427667"/>
                <a:ext cx="864000" cy="28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4" name="Pennanteckning 63">
                <a:extLst>
                  <a:ext uri="{FF2B5EF4-FFF2-40B4-BE49-F238E27FC236}">
                    <a16:creationId xmlns:a16="http://schemas.microsoft.com/office/drawing/2014/main" id="{7D7ED38B-574A-483D-A70F-38F75F4BB440}"/>
                  </a:ext>
                </a:extLst>
              </p14:cNvPr>
              <p14:cNvContentPartPr/>
              <p14:nvPr/>
            </p14:nvContentPartPr>
            <p14:xfrm>
              <a:off x="6145114" y="5519827"/>
              <a:ext cx="784440" cy="84240"/>
            </p14:xfrm>
          </p:contentPart>
        </mc:Choice>
        <mc:Fallback xmlns="">
          <p:pic>
            <p:nvPicPr>
              <p:cNvPr id="64" name="Pennanteckning 63">
                <a:extLst>
                  <a:ext uri="{FF2B5EF4-FFF2-40B4-BE49-F238E27FC236}">
                    <a16:creationId xmlns:a16="http://schemas.microsoft.com/office/drawing/2014/main" id="{7D7ED38B-574A-483D-A70F-38F75F4BB44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91114" y="5412287"/>
                <a:ext cx="892080" cy="29896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5" name="Pennanteckning 64">
                <a:extLst>
                  <a:ext uri="{FF2B5EF4-FFF2-40B4-BE49-F238E27FC236}">
                    <a16:creationId xmlns:a16="http://schemas.microsoft.com/office/drawing/2014/main" id="{E28E4CD8-FC4B-4B6A-898B-788C05C17F9E}"/>
                  </a:ext>
                </a:extLst>
              </p14:cNvPr>
              <p14:cNvContentPartPr/>
              <p14:nvPr/>
            </p14:nvContentPartPr>
            <p14:xfrm>
              <a:off x="7542274" y="5544307"/>
              <a:ext cx="645480" cy="26640"/>
            </p14:xfrm>
          </p:contentPart>
        </mc:Choice>
        <mc:Fallback xmlns="">
          <p:pic>
            <p:nvPicPr>
              <p:cNvPr id="65" name="Pennanteckning 64">
                <a:extLst>
                  <a:ext uri="{FF2B5EF4-FFF2-40B4-BE49-F238E27FC236}">
                    <a16:creationId xmlns:a16="http://schemas.microsoft.com/office/drawing/2014/main" id="{E28E4CD8-FC4B-4B6A-898B-788C05C17F9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488274" y="5436307"/>
                <a:ext cx="753120" cy="24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6" name="Pennanteckning 65">
                <a:extLst>
                  <a:ext uri="{FF2B5EF4-FFF2-40B4-BE49-F238E27FC236}">
                    <a16:creationId xmlns:a16="http://schemas.microsoft.com/office/drawing/2014/main" id="{2415FDC2-C89C-4251-9FE7-C082255B5B30}"/>
                  </a:ext>
                </a:extLst>
              </p14:cNvPr>
              <p14:cNvContentPartPr/>
              <p14:nvPr/>
            </p14:nvContentPartPr>
            <p14:xfrm>
              <a:off x="7485394" y="4705867"/>
              <a:ext cx="802800" cy="59760"/>
            </p14:xfrm>
          </p:contentPart>
        </mc:Choice>
        <mc:Fallback xmlns="">
          <p:pic>
            <p:nvPicPr>
              <p:cNvPr id="66" name="Pennanteckning 65">
                <a:extLst>
                  <a:ext uri="{FF2B5EF4-FFF2-40B4-BE49-F238E27FC236}">
                    <a16:creationId xmlns:a16="http://schemas.microsoft.com/office/drawing/2014/main" id="{2415FDC2-C89C-4251-9FE7-C082255B5B3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431394" y="4597867"/>
                <a:ext cx="910440" cy="27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67" name="Pennanteckning 66">
                <a:extLst>
                  <a:ext uri="{FF2B5EF4-FFF2-40B4-BE49-F238E27FC236}">
                    <a16:creationId xmlns:a16="http://schemas.microsoft.com/office/drawing/2014/main" id="{DBF3C899-FA90-417B-AADF-1C416940B4E8}"/>
                  </a:ext>
                </a:extLst>
              </p14:cNvPr>
              <p14:cNvContentPartPr/>
              <p14:nvPr/>
            </p14:nvContentPartPr>
            <p14:xfrm>
              <a:off x="6535714" y="4722427"/>
              <a:ext cx="636840" cy="44280"/>
            </p14:xfrm>
          </p:contentPart>
        </mc:Choice>
        <mc:Fallback xmlns="">
          <p:pic>
            <p:nvPicPr>
              <p:cNvPr id="67" name="Pennanteckning 66">
                <a:extLst>
                  <a:ext uri="{FF2B5EF4-FFF2-40B4-BE49-F238E27FC236}">
                    <a16:creationId xmlns:a16="http://schemas.microsoft.com/office/drawing/2014/main" id="{DBF3C899-FA90-417B-AADF-1C416940B4E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481745" y="4614427"/>
                <a:ext cx="744419" cy="25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8" name="Pennanteckning 67">
                <a:extLst>
                  <a:ext uri="{FF2B5EF4-FFF2-40B4-BE49-F238E27FC236}">
                    <a16:creationId xmlns:a16="http://schemas.microsoft.com/office/drawing/2014/main" id="{F700F281-B6D5-4B1D-AA15-309B67A503EB}"/>
                  </a:ext>
                </a:extLst>
              </p14:cNvPr>
              <p14:cNvContentPartPr/>
              <p14:nvPr/>
            </p14:nvContentPartPr>
            <p14:xfrm>
              <a:off x="4673074" y="4722067"/>
              <a:ext cx="846720" cy="52200"/>
            </p14:xfrm>
          </p:contentPart>
        </mc:Choice>
        <mc:Fallback xmlns="">
          <p:pic>
            <p:nvPicPr>
              <p:cNvPr id="68" name="Pennanteckning 67">
                <a:extLst>
                  <a:ext uri="{FF2B5EF4-FFF2-40B4-BE49-F238E27FC236}">
                    <a16:creationId xmlns:a16="http://schemas.microsoft.com/office/drawing/2014/main" id="{F700F281-B6D5-4B1D-AA15-309B67A503E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619074" y="4614067"/>
                <a:ext cx="954360" cy="267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" name="Pennanteckning 2">
                <a:extLst>
                  <a:ext uri="{FF2B5EF4-FFF2-40B4-BE49-F238E27FC236}">
                    <a16:creationId xmlns:a16="http://schemas.microsoft.com/office/drawing/2014/main" id="{699F8B3C-12BD-4FDB-9618-A416D9E104EF}"/>
                  </a:ext>
                </a:extLst>
              </p14:cNvPr>
              <p14:cNvContentPartPr/>
              <p14:nvPr/>
            </p14:nvContentPartPr>
            <p14:xfrm>
              <a:off x="3294994" y="4686427"/>
              <a:ext cx="865800" cy="61920"/>
            </p14:xfrm>
          </p:contentPart>
        </mc:Choice>
        <mc:Fallback xmlns="">
          <p:pic>
            <p:nvPicPr>
              <p:cNvPr id="3" name="Pennanteckning 2">
                <a:extLst>
                  <a:ext uri="{FF2B5EF4-FFF2-40B4-BE49-F238E27FC236}">
                    <a16:creationId xmlns:a16="http://schemas.microsoft.com/office/drawing/2014/main" id="{699F8B3C-12BD-4FDB-9618-A416D9E104E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240994" y="4578427"/>
                <a:ext cx="973440" cy="27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50" name="Pennanteckning 49">
                <a:extLst>
                  <a:ext uri="{FF2B5EF4-FFF2-40B4-BE49-F238E27FC236}">
                    <a16:creationId xmlns:a16="http://schemas.microsoft.com/office/drawing/2014/main" id="{356454DB-DBCA-4875-86BC-A30B73C9EFDD}"/>
                  </a:ext>
                </a:extLst>
              </p14:cNvPr>
              <p14:cNvContentPartPr/>
              <p14:nvPr/>
            </p14:nvContentPartPr>
            <p14:xfrm>
              <a:off x="3126874" y="3791107"/>
              <a:ext cx="986040" cy="472680"/>
            </p14:xfrm>
          </p:contentPart>
        </mc:Choice>
        <mc:Fallback xmlns="">
          <p:pic>
            <p:nvPicPr>
              <p:cNvPr id="50" name="Pennanteckning 49">
                <a:extLst>
                  <a:ext uri="{FF2B5EF4-FFF2-40B4-BE49-F238E27FC236}">
                    <a16:creationId xmlns:a16="http://schemas.microsoft.com/office/drawing/2014/main" id="{356454DB-DBCA-4875-86BC-A30B73C9EFDD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117874" y="3782107"/>
                <a:ext cx="1003680" cy="49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51" name="Pennanteckning 50">
                <a:extLst>
                  <a:ext uri="{FF2B5EF4-FFF2-40B4-BE49-F238E27FC236}">
                    <a16:creationId xmlns:a16="http://schemas.microsoft.com/office/drawing/2014/main" id="{D8ED5943-9697-45AA-B390-09ECCDB0E28C}"/>
                  </a:ext>
                </a:extLst>
              </p14:cNvPr>
              <p14:cNvContentPartPr/>
              <p14:nvPr/>
            </p14:nvContentPartPr>
            <p14:xfrm>
              <a:off x="3127594" y="4445587"/>
              <a:ext cx="1177560" cy="564120"/>
            </p14:xfrm>
          </p:contentPart>
        </mc:Choice>
        <mc:Fallback xmlns="">
          <p:pic>
            <p:nvPicPr>
              <p:cNvPr id="51" name="Pennanteckning 50">
                <a:extLst>
                  <a:ext uri="{FF2B5EF4-FFF2-40B4-BE49-F238E27FC236}">
                    <a16:creationId xmlns:a16="http://schemas.microsoft.com/office/drawing/2014/main" id="{D8ED5943-9697-45AA-B390-09ECCDB0E28C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118597" y="4436587"/>
                <a:ext cx="1195195" cy="58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6" name="Pennanteckning 5">
                <a:extLst>
                  <a:ext uri="{FF2B5EF4-FFF2-40B4-BE49-F238E27FC236}">
                    <a16:creationId xmlns:a16="http://schemas.microsoft.com/office/drawing/2014/main" id="{484FBBFE-803F-4C19-B203-E2C33A05719B}"/>
                  </a:ext>
                </a:extLst>
              </p14:cNvPr>
              <p14:cNvContentPartPr/>
              <p14:nvPr/>
            </p14:nvContentPartPr>
            <p14:xfrm>
              <a:off x="2373034" y="4561507"/>
              <a:ext cx="405360" cy="397080"/>
            </p14:xfrm>
          </p:contentPart>
        </mc:Choice>
        <mc:Fallback xmlns="">
          <p:pic>
            <p:nvPicPr>
              <p:cNvPr id="6" name="Pennanteckning 5">
                <a:extLst>
                  <a:ext uri="{FF2B5EF4-FFF2-40B4-BE49-F238E27FC236}">
                    <a16:creationId xmlns:a16="http://schemas.microsoft.com/office/drawing/2014/main" id="{484FBBFE-803F-4C19-B203-E2C33A05719B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2364034" y="4552507"/>
                <a:ext cx="423000" cy="414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52" name="Pennanteckning 51">
                <a:extLst>
                  <a:ext uri="{FF2B5EF4-FFF2-40B4-BE49-F238E27FC236}">
                    <a16:creationId xmlns:a16="http://schemas.microsoft.com/office/drawing/2014/main" id="{5B50385D-65D3-4561-A2CB-12B80E37DBD0}"/>
                  </a:ext>
                </a:extLst>
              </p14:cNvPr>
              <p14:cNvContentPartPr/>
              <p14:nvPr/>
            </p14:nvContentPartPr>
            <p14:xfrm>
              <a:off x="879034" y="4477267"/>
              <a:ext cx="843120" cy="550440"/>
            </p14:xfrm>
          </p:contentPart>
        </mc:Choice>
        <mc:Fallback xmlns="">
          <p:pic>
            <p:nvPicPr>
              <p:cNvPr id="52" name="Pennanteckning 51">
                <a:extLst>
                  <a:ext uri="{FF2B5EF4-FFF2-40B4-BE49-F238E27FC236}">
                    <a16:creationId xmlns:a16="http://schemas.microsoft.com/office/drawing/2014/main" id="{5B50385D-65D3-4561-A2CB-12B80E37DBD0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870034" y="4468267"/>
                <a:ext cx="860760" cy="568080"/>
              </a:xfrm>
              <a:prstGeom prst="rect">
                <a:avLst/>
              </a:prstGeom>
            </p:spPr>
          </p:pic>
        </mc:Fallback>
      </mc:AlternateContent>
      <p:grpSp>
        <p:nvGrpSpPr>
          <p:cNvPr id="60" name="Grupp 59">
            <a:extLst>
              <a:ext uri="{FF2B5EF4-FFF2-40B4-BE49-F238E27FC236}">
                <a16:creationId xmlns:a16="http://schemas.microsoft.com/office/drawing/2014/main" id="{B14BE0FF-1AE1-46B7-A758-79C612202091}"/>
              </a:ext>
            </a:extLst>
          </p:cNvPr>
          <p:cNvGrpSpPr/>
          <p:nvPr/>
        </p:nvGrpSpPr>
        <p:grpSpPr>
          <a:xfrm>
            <a:off x="2441074" y="3800107"/>
            <a:ext cx="192960" cy="75600"/>
            <a:chOff x="2441074" y="3800107"/>
            <a:chExt cx="192960" cy="75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53" name="Pennanteckning 52">
                  <a:extLst>
                    <a:ext uri="{FF2B5EF4-FFF2-40B4-BE49-F238E27FC236}">
                      <a16:creationId xmlns:a16="http://schemas.microsoft.com/office/drawing/2014/main" id="{E7CC1553-5045-4C07-94E9-B397652F9923}"/>
                    </a:ext>
                  </a:extLst>
                </p14:cNvPr>
                <p14:cNvContentPartPr/>
                <p14:nvPr/>
              </p14:nvContentPartPr>
              <p14:xfrm>
                <a:off x="2633674" y="3816667"/>
                <a:ext cx="360" cy="360"/>
              </p14:xfrm>
            </p:contentPart>
          </mc:Choice>
          <mc:Fallback xmlns="">
            <p:pic>
              <p:nvPicPr>
                <p:cNvPr id="53" name="Pennanteckning 52">
                  <a:extLst>
                    <a:ext uri="{FF2B5EF4-FFF2-40B4-BE49-F238E27FC236}">
                      <a16:creationId xmlns:a16="http://schemas.microsoft.com/office/drawing/2014/main" id="{E7CC1553-5045-4C07-94E9-B397652F9923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625034" y="3808027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54" name="Pennanteckning 53">
                  <a:extLst>
                    <a:ext uri="{FF2B5EF4-FFF2-40B4-BE49-F238E27FC236}">
                      <a16:creationId xmlns:a16="http://schemas.microsoft.com/office/drawing/2014/main" id="{E8A6F072-209E-4455-8409-8424F41397A9}"/>
                    </a:ext>
                  </a:extLst>
                </p14:cNvPr>
                <p14:cNvContentPartPr/>
                <p14:nvPr/>
              </p14:nvContentPartPr>
              <p14:xfrm>
                <a:off x="2533234" y="3816667"/>
                <a:ext cx="360" cy="360"/>
              </p14:xfrm>
            </p:contentPart>
          </mc:Choice>
          <mc:Fallback xmlns="">
            <p:pic>
              <p:nvPicPr>
                <p:cNvPr id="54" name="Pennanteckning 53">
                  <a:extLst>
                    <a:ext uri="{FF2B5EF4-FFF2-40B4-BE49-F238E27FC236}">
                      <a16:creationId xmlns:a16="http://schemas.microsoft.com/office/drawing/2014/main" id="{E8A6F072-209E-4455-8409-8424F41397A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524594" y="3808027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56" name="Pennanteckning 55">
                  <a:extLst>
                    <a:ext uri="{FF2B5EF4-FFF2-40B4-BE49-F238E27FC236}">
                      <a16:creationId xmlns:a16="http://schemas.microsoft.com/office/drawing/2014/main" id="{1C7955B2-A0F2-421D-8A87-480FABFE0865}"/>
                    </a:ext>
                  </a:extLst>
                </p14:cNvPr>
                <p14:cNvContentPartPr/>
                <p14:nvPr/>
              </p14:nvContentPartPr>
              <p14:xfrm>
                <a:off x="2625394" y="3808027"/>
                <a:ext cx="360" cy="360"/>
              </p14:xfrm>
            </p:contentPart>
          </mc:Choice>
          <mc:Fallback xmlns="">
            <p:pic>
              <p:nvPicPr>
                <p:cNvPr id="56" name="Pennanteckning 55">
                  <a:extLst>
                    <a:ext uri="{FF2B5EF4-FFF2-40B4-BE49-F238E27FC236}">
                      <a16:creationId xmlns:a16="http://schemas.microsoft.com/office/drawing/2014/main" id="{1C7955B2-A0F2-421D-8A87-480FABFE0865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2607754" y="379038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58" name="Pennanteckning 57">
                  <a:extLst>
                    <a:ext uri="{FF2B5EF4-FFF2-40B4-BE49-F238E27FC236}">
                      <a16:creationId xmlns:a16="http://schemas.microsoft.com/office/drawing/2014/main" id="{3834EA7C-CDE5-4506-98CB-79224C9F657E}"/>
                    </a:ext>
                  </a:extLst>
                </p14:cNvPr>
                <p14:cNvContentPartPr/>
                <p14:nvPr/>
              </p14:nvContentPartPr>
              <p14:xfrm>
                <a:off x="2524594" y="3800107"/>
                <a:ext cx="360" cy="360"/>
              </p14:xfrm>
            </p:contentPart>
          </mc:Choice>
          <mc:Fallback xmlns="">
            <p:pic>
              <p:nvPicPr>
                <p:cNvPr id="58" name="Pennanteckning 57">
                  <a:extLst>
                    <a:ext uri="{FF2B5EF4-FFF2-40B4-BE49-F238E27FC236}">
                      <a16:creationId xmlns:a16="http://schemas.microsoft.com/office/drawing/2014/main" id="{3834EA7C-CDE5-4506-98CB-79224C9F657E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2506954" y="378210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59" name="Pennanteckning 58">
                  <a:extLst>
                    <a:ext uri="{FF2B5EF4-FFF2-40B4-BE49-F238E27FC236}">
                      <a16:creationId xmlns:a16="http://schemas.microsoft.com/office/drawing/2014/main" id="{F9621336-9BC9-40D7-8A8C-8CAA90A25B11}"/>
                    </a:ext>
                  </a:extLst>
                </p14:cNvPr>
                <p14:cNvContentPartPr/>
                <p14:nvPr/>
              </p14:nvContentPartPr>
              <p14:xfrm>
                <a:off x="2441074" y="3875347"/>
                <a:ext cx="360" cy="360"/>
              </p14:xfrm>
            </p:contentPart>
          </mc:Choice>
          <mc:Fallback xmlns="">
            <p:pic>
              <p:nvPicPr>
                <p:cNvPr id="59" name="Pennanteckning 58">
                  <a:extLst>
                    <a:ext uri="{FF2B5EF4-FFF2-40B4-BE49-F238E27FC236}">
                      <a16:creationId xmlns:a16="http://schemas.microsoft.com/office/drawing/2014/main" id="{F9621336-9BC9-40D7-8A8C-8CAA90A25B11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2423074" y="385770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61" name="Pennanteckning 60">
                <a:extLst>
                  <a:ext uri="{FF2B5EF4-FFF2-40B4-BE49-F238E27FC236}">
                    <a16:creationId xmlns:a16="http://schemas.microsoft.com/office/drawing/2014/main" id="{9DF8F910-91B0-4724-8DAC-0713B411E238}"/>
                  </a:ext>
                </a:extLst>
              </p14:cNvPr>
              <p14:cNvContentPartPr/>
              <p14:nvPr/>
            </p14:nvContentPartPr>
            <p14:xfrm>
              <a:off x="2424154" y="3976147"/>
              <a:ext cx="360" cy="360"/>
            </p14:xfrm>
          </p:contentPart>
        </mc:Choice>
        <mc:Fallback xmlns="">
          <p:pic>
            <p:nvPicPr>
              <p:cNvPr id="61" name="Pennanteckning 60">
                <a:extLst>
                  <a:ext uri="{FF2B5EF4-FFF2-40B4-BE49-F238E27FC236}">
                    <a16:creationId xmlns:a16="http://schemas.microsoft.com/office/drawing/2014/main" id="{9DF8F910-91B0-4724-8DAC-0713B411E238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2406514" y="3958507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72" name="Grupp 71">
            <a:extLst>
              <a:ext uri="{FF2B5EF4-FFF2-40B4-BE49-F238E27FC236}">
                <a16:creationId xmlns:a16="http://schemas.microsoft.com/office/drawing/2014/main" id="{E644DDF6-B91A-4332-99BC-18C3E09ED8E2}"/>
              </a:ext>
            </a:extLst>
          </p:cNvPr>
          <p:cNvGrpSpPr/>
          <p:nvPr/>
        </p:nvGrpSpPr>
        <p:grpSpPr>
          <a:xfrm>
            <a:off x="2424154" y="4060027"/>
            <a:ext cx="369360" cy="92520"/>
            <a:chOff x="2424154" y="4060027"/>
            <a:chExt cx="369360" cy="92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62" name="Pennanteckning 61">
                  <a:extLst>
                    <a:ext uri="{FF2B5EF4-FFF2-40B4-BE49-F238E27FC236}">
                      <a16:creationId xmlns:a16="http://schemas.microsoft.com/office/drawing/2014/main" id="{9CE0EAC4-55EE-48DE-9ECE-54D84A26EFBA}"/>
                    </a:ext>
                  </a:extLst>
                </p14:cNvPr>
                <p14:cNvContentPartPr/>
                <p14:nvPr/>
              </p14:nvContentPartPr>
              <p14:xfrm>
                <a:off x="2424154" y="4101787"/>
                <a:ext cx="360" cy="360"/>
              </p14:xfrm>
            </p:contentPart>
          </mc:Choice>
          <mc:Fallback xmlns="">
            <p:pic>
              <p:nvPicPr>
                <p:cNvPr id="62" name="Pennanteckning 61">
                  <a:extLst>
                    <a:ext uri="{FF2B5EF4-FFF2-40B4-BE49-F238E27FC236}">
                      <a16:creationId xmlns:a16="http://schemas.microsoft.com/office/drawing/2014/main" id="{9CE0EAC4-55EE-48DE-9ECE-54D84A26EFBA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2406514" y="408378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69" name="Pennanteckning 68">
                  <a:extLst>
                    <a:ext uri="{FF2B5EF4-FFF2-40B4-BE49-F238E27FC236}">
                      <a16:creationId xmlns:a16="http://schemas.microsoft.com/office/drawing/2014/main" id="{42A03872-B437-4BAD-9F2A-3D4CCEC3DCDF}"/>
                    </a:ext>
                  </a:extLst>
                </p14:cNvPr>
                <p14:cNvContentPartPr/>
                <p14:nvPr/>
              </p14:nvContentPartPr>
              <p14:xfrm>
                <a:off x="2550154" y="4152187"/>
                <a:ext cx="360" cy="360"/>
              </p14:xfrm>
            </p:contentPart>
          </mc:Choice>
          <mc:Fallback xmlns="">
            <p:pic>
              <p:nvPicPr>
                <p:cNvPr id="69" name="Pennanteckning 68">
                  <a:extLst>
                    <a:ext uri="{FF2B5EF4-FFF2-40B4-BE49-F238E27FC236}">
                      <a16:creationId xmlns:a16="http://schemas.microsoft.com/office/drawing/2014/main" id="{42A03872-B437-4BAD-9F2A-3D4CCEC3DCDF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2532154" y="413454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70" name="Pennanteckning 69">
                  <a:extLst>
                    <a:ext uri="{FF2B5EF4-FFF2-40B4-BE49-F238E27FC236}">
                      <a16:creationId xmlns:a16="http://schemas.microsoft.com/office/drawing/2014/main" id="{3DB18FC6-C2F8-4D8C-98FA-8D393F06CC0E}"/>
                    </a:ext>
                  </a:extLst>
                </p14:cNvPr>
                <p14:cNvContentPartPr/>
                <p14:nvPr/>
              </p14:nvContentPartPr>
              <p14:xfrm>
                <a:off x="2667514" y="4152187"/>
                <a:ext cx="360" cy="360"/>
              </p14:xfrm>
            </p:contentPart>
          </mc:Choice>
          <mc:Fallback xmlns="">
            <p:pic>
              <p:nvPicPr>
                <p:cNvPr id="70" name="Pennanteckning 69">
                  <a:extLst>
                    <a:ext uri="{FF2B5EF4-FFF2-40B4-BE49-F238E27FC236}">
                      <a16:creationId xmlns:a16="http://schemas.microsoft.com/office/drawing/2014/main" id="{3DB18FC6-C2F8-4D8C-98FA-8D393F06CC0E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2649514" y="413454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71" name="Pennanteckning 70">
                  <a:extLst>
                    <a:ext uri="{FF2B5EF4-FFF2-40B4-BE49-F238E27FC236}">
                      <a16:creationId xmlns:a16="http://schemas.microsoft.com/office/drawing/2014/main" id="{F7E66B42-9494-48E7-9B88-629680CBE44D}"/>
                    </a:ext>
                  </a:extLst>
                </p14:cNvPr>
                <p14:cNvContentPartPr/>
                <p14:nvPr/>
              </p14:nvContentPartPr>
              <p14:xfrm>
                <a:off x="2793154" y="4060027"/>
                <a:ext cx="360" cy="360"/>
              </p14:xfrm>
            </p:contentPart>
          </mc:Choice>
          <mc:Fallback xmlns="">
            <p:pic>
              <p:nvPicPr>
                <p:cNvPr id="71" name="Pennanteckning 70">
                  <a:extLst>
                    <a:ext uri="{FF2B5EF4-FFF2-40B4-BE49-F238E27FC236}">
                      <a16:creationId xmlns:a16="http://schemas.microsoft.com/office/drawing/2014/main" id="{F7E66B42-9494-48E7-9B88-629680CBE44D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2775514" y="404202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73" name="Pennanteckning 72">
                <a:extLst>
                  <a:ext uri="{FF2B5EF4-FFF2-40B4-BE49-F238E27FC236}">
                    <a16:creationId xmlns:a16="http://schemas.microsoft.com/office/drawing/2014/main" id="{EDBFE3B4-C92A-4628-A1B0-A151BD6CCD72}"/>
                  </a:ext>
                </a:extLst>
              </p14:cNvPr>
              <p14:cNvContentPartPr/>
              <p14:nvPr/>
            </p14:nvContentPartPr>
            <p14:xfrm>
              <a:off x="2776594" y="3942667"/>
              <a:ext cx="360" cy="360"/>
            </p14:xfrm>
          </p:contentPart>
        </mc:Choice>
        <mc:Fallback xmlns="">
          <p:pic>
            <p:nvPicPr>
              <p:cNvPr id="73" name="Pennanteckning 72">
                <a:extLst>
                  <a:ext uri="{FF2B5EF4-FFF2-40B4-BE49-F238E27FC236}">
                    <a16:creationId xmlns:a16="http://schemas.microsoft.com/office/drawing/2014/main" id="{EDBFE3B4-C92A-4628-A1B0-A151BD6CCD72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2758594" y="3924667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74" name="Pennanteckning 73">
                <a:extLst>
                  <a:ext uri="{FF2B5EF4-FFF2-40B4-BE49-F238E27FC236}">
                    <a16:creationId xmlns:a16="http://schemas.microsoft.com/office/drawing/2014/main" id="{0D98B2AA-884C-4BAD-A38B-91BA4CCCE837}"/>
                  </a:ext>
                </a:extLst>
              </p14:cNvPr>
              <p14:cNvContentPartPr/>
              <p14:nvPr/>
            </p14:nvContentPartPr>
            <p14:xfrm>
              <a:off x="2742754" y="3867067"/>
              <a:ext cx="360" cy="360"/>
            </p14:xfrm>
          </p:contentPart>
        </mc:Choice>
        <mc:Fallback xmlns="">
          <p:pic>
            <p:nvPicPr>
              <p:cNvPr id="74" name="Pennanteckning 73">
                <a:extLst>
                  <a:ext uri="{FF2B5EF4-FFF2-40B4-BE49-F238E27FC236}">
                    <a16:creationId xmlns:a16="http://schemas.microsoft.com/office/drawing/2014/main" id="{0D98B2AA-884C-4BAD-A38B-91BA4CCCE837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2725114" y="3849427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75" name="Pennanteckning 74">
                <a:extLst>
                  <a:ext uri="{FF2B5EF4-FFF2-40B4-BE49-F238E27FC236}">
                    <a16:creationId xmlns:a16="http://schemas.microsoft.com/office/drawing/2014/main" id="{ED122C7E-7D51-43A6-A58C-90BCD51CB598}"/>
                  </a:ext>
                </a:extLst>
              </p14:cNvPr>
              <p14:cNvContentPartPr/>
              <p14:nvPr/>
            </p14:nvContentPartPr>
            <p14:xfrm>
              <a:off x="2759674" y="4135267"/>
              <a:ext cx="360" cy="360"/>
            </p14:xfrm>
          </p:contentPart>
        </mc:Choice>
        <mc:Fallback xmlns="">
          <p:pic>
            <p:nvPicPr>
              <p:cNvPr id="75" name="Pennanteckning 74">
                <a:extLst>
                  <a:ext uri="{FF2B5EF4-FFF2-40B4-BE49-F238E27FC236}">
                    <a16:creationId xmlns:a16="http://schemas.microsoft.com/office/drawing/2014/main" id="{ED122C7E-7D51-43A6-A58C-90BCD51CB598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2741674" y="4117627"/>
                <a:ext cx="36000" cy="3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56302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B1FAEB-54D9-4EB6-AD36-A0552E716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5168"/>
          </a:xfrm>
        </p:spPr>
        <p:txBody>
          <a:bodyPr>
            <a:normAutofit/>
          </a:bodyPr>
          <a:lstStyle/>
          <a:p>
            <a:r>
              <a:rPr lang="sv-SE" sz="3200" dirty="0"/>
              <a:t>Anta till senare del </a:t>
            </a:r>
            <a:r>
              <a:rPr lang="sv-SE" sz="2000" dirty="0"/>
              <a:t>- </a:t>
            </a:r>
            <a:r>
              <a:rPr lang="sv-SE" sz="2200" dirty="0"/>
              <a:t>Sjuksköterskeprogrammet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B10756-76AA-4A0A-A9F2-4874FA00A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34517"/>
            <a:ext cx="7886700" cy="47424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Programkod:    </a:t>
            </a:r>
            <a:r>
              <a:rPr lang="sv-SE" dirty="0">
                <a:latin typeface="Comic Sans MS" panose="030F0702030302020204" pitchFamily="66" charset="0"/>
              </a:rPr>
              <a:t>VSSKG</a:t>
            </a:r>
          </a:p>
          <a:p>
            <a:pPr marL="0" indent="0">
              <a:buNone/>
            </a:pPr>
            <a:r>
              <a:rPr lang="sv-SE" dirty="0"/>
              <a:t>Start: </a:t>
            </a:r>
            <a:r>
              <a:rPr lang="sv-SE" dirty="0">
                <a:latin typeface="Comic Sans MS" panose="030F0702030302020204" pitchFamily="66" charset="0"/>
              </a:rPr>
              <a:t>Termin 2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Anta till följande kurser: </a:t>
            </a:r>
          </a:p>
          <a:p>
            <a:r>
              <a:rPr lang="sv-SE" dirty="0">
                <a:latin typeface="Comic Sans MS" panose="030F0702030302020204" pitchFamily="66" charset="0"/>
              </a:rPr>
              <a:t>VÅ1053 - </a:t>
            </a:r>
            <a:r>
              <a:rPr lang="sv-SE" sz="1800" dirty="0">
                <a:latin typeface="Comic Sans MS" panose="030F0702030302020204" pitchFamily="66" charset="0"/>
              </a:rPr>
              <a:t>Anmälningskod: HDA-V3A5V - </a:t>
            </a:r>
            <a:r>
              <a:rPr lang="sv-SE" sz="1800" u="sng" dirty="0">
                <a:latin typeface="Comic Sans MS" panose="030F0702030302020204" pitchFamily="66" charset="0"/>
              </a:rPr>
              <a:t>Behörig</a:t>
            </a:r>
            <a:endParaRPr lang="sv-SE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81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B1FAEB-54D9-4EB6-AD36-A0552E716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5168"/>
          </a:xfrm>
        </p:spPr>
        <p:txBody>
          <a:bodyPr>
            <a:normAutofit/>
          </a:bodyPr>
          <a:lstStyle/>
          <a:p>
            <a:r>
              <a:rPr lang="sv-SE" sz="3200" dirty="0"/>
              <a:t>Anta till senare del </a:t>
            </a:r>
            <a:r>
              <a:rPr lang="sv-SE" sz="2000" dirty="0"/>
              <a:t>- </a:t>
            </a:r>
            <a:r>
              <a:rPr lang="sv-SE" sz="2200" dirty="0"/>
              <a:t>Sjuksköterskeprogrammet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4F80299-5321-4A19-B544-F4DAA9C26117}"/>
              </a:ext>
            </a:extLst>
          </p:cNvPr>
          <p:cNvSpPr/>
          <p:nvPr/>
        </p:nvSpPr>
        <p:spPr>
          <a:xfrm>
            <a:off x="3161252" y="175749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FD3ABB5-4793-483B-9A52-88A1D6CAAE34}"/>
              </a:ext>
            </a:extLst>
          </p:cNvPr>
          <p:cNvSpPr/>
          <p:nvPr/>
        </p:nvSpPr>
        <p:spPr>
          <a:xfrm>
            <a:off x="3161252" y="2430011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3ED18B7D-B6EE-4056-B1F8-71F7158F61DE}"/>
              </a:ext>
            </a:extLst>
          </p:cNvPr>
          <p:cNvSpPr/>
          <p:nvPr/>
        </p:nvSpPr>
        <p:spPr>
          <a:xfrm>
            <a:off x="3161252" y="3095887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80C787B-B9CC-42E3-B236-897986DA5DFC}"/>
              </a:ext>
            </a:extLst>
          </p:cNvPr>
          <p:cNvSpPr/>
          <p:nvPr/>
        </p:nvSpPr>
        <p:spPr>
          <a:xfrm>
            <a:off x="3161252" y="3830273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F5E84E2-6843-4A93-BC5E-4A46EED8AF82}"/>
              </a:ext>
            </a:extLst>
          </p:cNvPr>
          <p:cNvSpPr/>
          <p:nvPr/>
        </p:nvSpPr>
        <p:spPr>
          <a:xfrm>
            <a:off x="3161252" y="4549630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09F43DEA-0A42-46AF-A86B-F2C7E6BA777E}"/>
              </a:ext>
            </a:extLst>
          </p:cNvPr>
          <p:cNvSpPr/>
          <p:nvPr/>
        </p:nvSpPr>
        <p:spPr>
          <a:xfrm>
            <a:off x="3161252" y="537594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E4A7253C-21F3-4430-9DA2-4209A8E18382}"/>
              </a:ext>
            </a:extLst>
          </p:cNvPr>
          <p:cNvSpPr txBox="1"/>
          <p:nvPr/>
        </p:nvSpPr>
        <p:spPr>
          <a:xfrm>
            <a:off x="2377581" y="175749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T6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68AAA83-356D-4475-A320-7470734B89B6}"/>
              </a:ext>
            </a:extLst>
          </p:cNvPr>
          <p:cNvSpPr txBox="1"/>
          <p:nvPr/>
        </p:nvSpPr>
        <p:spPr>
          <a:xfrm>
            <a:off x="2377581" y="2430011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T5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1EA58DDE-B122-4014-943D-6246536FD41D}"/>
              </a:ext>
            </a:extLst>
          </p:cNvPr>
          <p:cNvSpPr txBox="1"/>
          <p:nvPr/>
        </p:nvSpPr>
        <p:spPr>
          <a:xfrm>
            <a:off x="2377581" y="3095886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T4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BB5068A2-7015-4802-BE4C-25E341B2E672}"/>
              </a:ext>
            </a:extLst>
          </p:cNvPr>
          <p:cNvSpPr txBox="1"/>
          <p:nvPr/>
        </p:nvSpPr>
        <p:spPr>
          <a:xfrm>
            <a:off x="2377581" y="3830272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T3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6D646863-7CA4-4161-998C-0B81FA9AFCF7}"/>
              </a:ext>
            </a:extLst>
          </p:cNvPr>
          <p:cNvSpPr txBox="1"/>
          <p:nvPr/>
        </p:nvSpPr>
        <p:spPr>
          <a:xfrm>
            <a:off x="2377581" y="454683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T2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E3D0C21-3B22-48FD-BC70-20D341C2CBD3}"/>
              </a:ext>
            </a:extLst>
          </p:cNvPr>
          <p:cNvSpPr txBox="1"/>
          <p:nvPr/>
        </p:nvSpPr>
        <p:spPr>
          <a:xfrm>
            <a:off x="2381077" y="537734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T1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11C2CC3-C4D6-44F8-BBF3-075110956C9B}"/>
              </a:ext>
            </a:extLst>
          </p:cNvPr>
          <p:cNvSpPr txBox="1"/>
          <p:nvPr/>
        </p:nvSpPr>
        <p:spPr>
          <a:xfrm>
            <a:off x="901816" y="539412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AAE90921-3CAB-471A-A56F-6656C1CCF2D1}"/>
              </a:ext>
            </a:extLst>
          </p:cNvPr>
          <p:cNvSpPr txBox="1"/>
          <p:nvPr/>
        </p:nvSpPr>
        <p:spPr>
          <a:xfrm>
            <a:off x="901816" y="4546834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11778962-48AC-48DC-AD5C-901C7A34DD2D}"/>
              </a:ext>
            </a:extLst>
          </p:cNvPr>
          <p:cNvSpPr txBox="1"/>
          <p:nvPr/>
        </p:nvSpPr>
        <p:spPr>
          <a:xfrm>
            <a:off x="897621" y="3831672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D6F943F9-F3D5-4EF6-B43E-0C8E9A57441D}"/>
              </a:ext>
            </a:extLst>
          </p:cNvPr>
          <p:cNvSpPr txBox="1"/>
          <p:nvPr/>
        </p:nvSpPr>
        <p:spPr>
          <a:xfrm>
            <a:off x="897621" y="3116510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9427C52E-64C8-447E-9DC2-0749A8FD4A43}"/>
              </a:ext>
            </a:extLst>
          </p:cNvPr>
          <p:cNvSpPr txBox="1"/>
          <p:nvPr/>
        </p:nvSpPr>
        <p:spPr>
          <a:xfrm>
            <a:off x="901816" y="2430011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A64BA60E-5524-4C24-988C-0A5122A612F3}"/>
              </a:ext>
            </a:extLst>
          </p:cNvPr>
          <p:cNvSpPr txBox="1"/>
          <p:nvPr/>
        </p:nvSpPr>
        <p:spPr>
          <a:xfrm>
            <a:off x="897621" y="180713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523465BE-0414-443E-ADE6-D99DDDFE02DC}"/>
              </a:ext>
            </a:extLst>
          </p:cNvPr>
          <p:cNvCxnSpPr>
            <a:stCxn id="4" idx="0"/>
            <a:endCxn id="4" idx="0"/>
          </p:cNvCxnSpPr>
          <p:nvPr/>
        </p:nvCxnSpPr>
        <p:spPr>
          <a:xfrm>
            <a:off x="5912841" y="175749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2A2A364B-ED0E-4EC5-BF3C-EFD1559DA28A}"/>
              </a:ext>
            </a:extLst>
          </p:cNvPr>
          <p:cNvCxnSpPr>
            <a:stCxn id="11" idx="0"/>
            <a:endCxn id="11" idx="2"/>
          </p:cNvCxnSpPr>
          <p:nvPr/>
        </p:nvCxnSpPr>
        <p:spPr>
          <a:xfrm>
            <a:off x="5912841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CA8080CC-C07C-4E4F-A902-9888A396F21E}"/>
              </a:ext>
            </a:extLst>
          </p:cNvPr>
          <p:cNvCxnSpPr/>
          <p:nvPr/>
        </p:nvCxnSpPr>
        <p:spPr>
          <a:xfrm>
            <a:off x="7281648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1DDAD94F-FCD5-4796-AD45-6CA1CEAB6829}"/>
              </a:ext>
            </a:extLst>
          </p:cNvPr>
          <p:cNvCxnSpPr/>
          <p:nvPr/>
        </p:nvCxnSpPr>
        <p:spPr>
          <a:xfrm>
            <a:off x="4437777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ADFFA0CA-B36D-4727-B8FD-FE93ACE22F69}"/>
              </a:ext>
            </a:extLst>
          </p:cNvPr>
          <p:cNvCxnSpPr/>
          <p:nvPr/>
        </p:nvCxnSpPr>
        <p:spPr>
          <a:xfrm>
            <a:off x="7273257" y="454683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06255B01-63DB-4FAD-B615-F3DB3FBE1B37}"/>
              </a:ext>
            </a:extLst>
          </p:cNvPr>
          <p:cNvCxnSpPr/>
          <p:nvPr/>
        </p:nvCxnSpPr>
        <p:spPr>
          <a:xfrm>
            <a:off x="6425968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BB9CB7E3-D7DB-4CF3-96DF-5F28D6A2B951}"/>
              </a:ext>
            </a:extLst>
          </p:cNvPr>
          <p:cNvCxnSpPr/>
          <p:nvPr/>
        </p:nvCxnSpPr>
        <p:spPr>
          <a:xfrm>
            <a:off x="5805183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56CD995A-071E-4E10-9DF5-44EF0BDACD32}"/>
              </a:ext>
            </a:extLst>
          </p:cNvPr>
          <p:cNvCxnSpPr/>
          <p:nvPr/>
        </p:nvCxnSpPr>
        <p:spPr>
          <a:xfrm>
            <a:off x="7273257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12A027D8-C5F9-44A4-9E09-BC7304DBEF63}"/>
              </a:ext>
            </a:extLst>
          </p:cNvPr>
          <p:cNvCxnSpPr/>
          <p:nvPr/>
        </p:nvCxnSpPr>
        <p:spPr>
          <a:xfrm>
            <a:off x="7273257" y="2428612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37D18FD2-1B37-4A9E-891D-11326B3C042E}"/>
              </a:ext>
            </a:extLst>
          </p:cNvPr>
          <p:cNvCxnSpPr/>
          <p:nvPr/>
        </p:nvCxnSpPr>
        <p:spPr>
          <a:xfrm>
            <a:off x="7273257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1E187F07-4245-493F-BE7E-7AA9ABD3AD12}"/>
              </a:ext>
            </a:extLst>
          </p:cNvPr>
          <p:cNvCxnSpPr/>
          <p:nvPr/>
        </p:nvCxnSpPr>
        <p:spPr>
          <a:xfrm>
            <a:off x="5805183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ruta 33">
            <a:extLst>
              <a:ext uri="{FF2B5EF4-FFF2-40B4-BE49-F238E27FC236}">
                <a16:creationId xmlns:a16="http://schemas.microsoft.com/office/drawing/2014/main" id="{21240A2C-216C-456F-94BD-1AB04A26F101}"/>
              </a:ext>
            </a:extLst>
          </p:cNvPr>
          <p:cNvSpPr txBox="1"/>
          <p:nvPr/>
        </p:nvSpPr>
        <p:spPr>
          <a:xfrm>
            <a:off x="3305262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VÅ1061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ABD5DC91-1903-4529-9319-D2BF8BB0AD51}"/>
              </a:ext>
            </a:extLst>
          </p:cNvPr>
          <p:cNvSpPr txBox="1"/>
          <p:nvPr/>
        </p:nvSpPr>
        <p:spPr>
          <a:xfrm>
            <a:off x="6001628" y="539412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MC1072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BAE996D8-2038-4DC9-867C-77DB67E67819}"/>
              </a:ext>
            </a:extLst>
          </p:cNvPr>
          <p:cNvSpPr txBox="1"/>
          <p:nvPr/>
        </p:nvSpPr>
        <p:spPr>
          <a:xfrm>
            <a:off x="7370434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GVÅ2S3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7CE84D42-6615-430A-BE96-9626CB719908}"/>
              </a:ext>
            </a:extLst>
          </p:cNvPr>
          <p:cNvSpPr txBox="1"/>
          <p:nvPr/>
        </p:nvSpPr>
        <p:spPr>
          <a:xfrm>
            <a:off x="3190436" y="4539168"/>
            <a:ext cx="108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GMC2M2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873AD699-4795-4352-AC43-2909A8B2620D}"/>
              </a:ext>
            </a:extLst>
          </p:cNvPr>
          <p:cNvSpPr txBox="1"/>
          <p:nvPr/>
        </p:nvSpPr>
        <p:spPr>
          <a:xfrm>
            <a:off x="4495098" y="454941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GVÅ2RA</a:t>
            </a: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9880927A-C567-4DD0-8086-7838674902DC}"/>
              </a:ext>
            </a:extLst>
          </p:cNvPr>
          <p:cNvSpPr txBox="1"/>
          <p:nvPr/>
        </p:nvSpPr>
        <p:spPr>
          <a:xfrm>
            <a:off x="6380528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MC1079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F5ADC382-A4C8-42FD-BDD1-7B879C5A2924}"/>
              </a:ext>
            </a:extLst>
          </p:cNvPr>
          <p:cNvSpPr txBox="1"/>
          <p:nvPr/>
        </p:nvSpPr>
        <p:spPr>
          <a:xfrm>
            <a:off x="7366933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GVÅ2AP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C0F3656D-E412-45CF-AD6A-F9A58C012DAD}"/>
              </a:ext>
            </a:extLst>
          </p:cNvPr>
          <p:cNvSpPr txBox="1"/>
          <p:nvPr/>
        </p:nvSpPr>
        <p:spPr>
          <a:xfrm>
            <a:off x="3161252" y="3818414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VÅ1053</a:t>
            </a:r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64487DC7-6E18-496F-928F-C02C3A265348}"/>
              </a:ext>
            </a:extLst>
          </p:cNvPr>
          <p:cNvSpPr txBox="1"/>
          <p:nvPr/>
        </p:nvSpPr>
        <p:spPr>
          <a:xfrm>
            <a:off x="7273257" y="2447970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VÅ2023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FB554415-BFEA-4EC3-856F-E5B8872D77B0}"/>
              </a:ext>
            </a:extLst>
          </p:cNvPr>
          <p:cNvSpPr txBox="1"/>
          <p:nvPr/>
        </p:nvSpPr>
        <p:spPr>
          <a:xfrm>
            <a:off x="3176638" y="309352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VÅ1062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79C33B24-618B-43EE-BE4A-F0FF045D092A}"/>
              </a:ext>
            </a:extLst>
          </p:cNvPr>
          <p:cNvSpPr txBox="1"/>
          <p:nvPr/>
        </p:nvSpPr>
        <p:spPr>
          <a:xfrm>
            <a:off x="5833149" y="3104868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GVÅ2HM</a:t>
            </a:r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B8CE40DB-E9E1-4EAD-9D1D-DCB977E2F7D1}"/>
              </a:ext>
            </a:extLst>
          </p:cNvPr>
          <p:cNvSpPr txBox="1"/>
          <p:nvPr/>
        </p:nvSpPr>
        <p:spPr>
          <a:xfrm>
            <a:off x="7297038" y="308983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GVÅ25T</a:t>
            </a:r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019888B0-C757-4BA4-92D1-BCE9615D1D9B}"/>
              </a:ext>
            </a:extLst>
          </p:cNvPr>
          <p:cNvSpPr txBox="1"/>
          <p:nvPr/>
        </p:nvSpPr>
        <p:spPr>
          <a:xfrm>
            <a:off x="3161252" y="241161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GVÅ2H6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DC373BA5-8A1C-4A05-9F6D-CCC754DF5E0C}"/>
              </a:ext>
            </a:extLst>
          </p:cNvPr>
          <p:cNvSpPr txBox="1"/>
          <p:nvPr/>
        </p:nvSpPr>
        <p:spPr>
          <a:xfrm>
            <a:off x="3161252" y="17633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VÅ2030</a:t>
            </a:r>
          </a:p>
        </p:txBody>
      </p:sp>
      <p:sp>
        <p:nvSpPr>
          <p:cNvPr id="48" name="textruta 47">
            <a:extLst>
              <a:ext uri="{FF2B5EF4-FFF2-40B4-BE49-F238E27FC236}">
                <a16:creationId xmlns:a16="http://schemas.microsoft.com/office/drawing/2014/main" id="{DCED4B3F-0D21-446A-A4AE-EC8F7D29E375}"/>
              </a:ext>
            </a:extLst>
          </p:cNvPr>
          <p:cNvSpPr txBox="1"/>
          <p:nvPr/>
        </p:nvSpPr>
        <p:spPr>
          <a:xfrm>
            <a:off x="5833149" y="1781396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GVÅ2GT</a:t>
            </a:r>
          </a:p>
        </p:txBody>
      </p:sp>
      <p:sp>
        <p:nvSpPr>
          <p:cNvPr id="49" name="textruta 48">
            <a:extLst>
              <a:ext uri="{FF2B5EF4-FFF2-40B4-BE49-F238E27FC236}">
                <a16:creationId xmlns:a16="http://schemas.microsoft.com/office/drawing/2014/main" id="{A889EF95-8DB2-4B6A-855D-B4865233792C}"/>
              </a:ext>
            </a:extLst>
          </p:cNvPr>
          <p:cNvSpPr txBox="1"/>
          <p:nvPr/>
        </p:nvSpPr>
        <p:spPr>
          <a:xfrm>
            <a:off x="7281648" y="1773682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GVÅ26Q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Pennanteckning 2">
                <a:extLst>
                  <a:ext uri="{FF2B5EF4-FFF2-40B4-BE49-F238E27FC236}">
                    <a16:creationId xmlns:a16="http://schemas.microsoft.com/office/drawing/2014/main" id="{969D80DB-B164-43D6-8909-39D44A806AF0}"/>
                  </a:ext>
                </a:extLst>
              </p14:cNvPr>
              <p14:cNvContentPartPr/>
              <p14:nvPr/>
            </p14:nvContentPartPr>
            <p14:xfrm>
              <a:off x="3380314" y="5519467"/>
              <a:ext cx="822960" cy="34200"/>
            </p14:xfrm>
          </p:contentPart>
        </mc:Choice>
        <mc:Fallback xmlns="">
          <p:pic>
            <p:nvPicPr>
              <p:cNvPr id="3" name="Pennanteckning 2">
                <a:extLst>
                  <a:ext uri="{FF2B5EF4-FFF2-40B4-BE49-F238E27FC236}">
                    <a16:creationId xmlns:a16="http://schemas.microsoft.com/office/drawing/2014/main" id="{969D80DB-B164-43D6-8909-39D44A806AF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26674" y="5411467"/>
                <a:ext cx="930600" cy="249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Pennanteckning 5">
                <a:extLst>
                  <a:ext uri="{FF2B5EF4-FFF2-40B4-BE49-F238E27FC236}">
                    <a16:creationId xmlns:a16="http://schemas.microsoft.com/office/drawing/2014/main" id="{780543F4-0792-467A-BFD9-8A5C38F0757C}"/>
                  </a:ext>
                </a:extLst>
              </p14:cNvPr>
              <p14:cNvContentPartPr/>
              <p14:nvPr/>
            </p14:nvContentPartPr>
            <p14:xfrm>
              <a:off x="6115234" y="5536387"/>
              <a:ext cx="737640" cy="8640"/>
            </p14:xfrm>
          </p:contentPart>
        </mc:Choice>
        <mc:Fallback xmlns="">
          <p:pic>
            <p:nvPicPr>
              <p:cNvPr id="6" name="Pennanteckning 5">
                <a:extLst>
                  <a:ext uri="{FF2B5EF4-FFF2-40B4-BE49-F238E27FC236}">
                    <a16:creationId xmlns:a16="http://schemas.microsoft.com/office/drawing/2014/main" id="{780543F4-0792-467A-BFD9-8A5C38F0757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61234" y="5428387"/>
                <a:ext cx="845280" cy="22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0" name="Pennanteckning 49">
                <a:extLst>
                  <a:ext uri="{FF2B5EF4-FFF2-40B4-BE49-F238E27FC236}">
                    <a16:creationId xmlns:a16="http://schemas.microsoft.com/office/drawing/2014/main" id="{02424339-9196-48D1-9244-60B8D6375286}"/>
                  </a:ext>
                </a:extLst>
              </p14:cNvPr>
              <p14:cNvContentPartPr/>
              <p14:nvPr/>
            </p14:nvContentPartPr>
            <p14:xfrm>
              <a:off x="7517074" y="5494627"/>
              <a:ext cx="729360" cy="50760"/>
            </p14:xfrm>
          </p:contentPart>
        </mc:Choice>
        <mc:Fallback xmlns="">
          <p:pic>
            <p:nvPicPr>
              <p:cNvPr id="50" name="Pennanteckning 49">
                <a:extLst>
                  <a:ext uri="{FF2B5EF4-FFF2-40B4-BE49-F238E27FC236}">
                    <a16:creationId xmlns:a16="http://schemas.microsoft.com/office/drawing/2014/main" id="{02424339-9196-48D1-9244-60B8D637528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463074" y="5386987"/>
                <a:ext cx="837000" cy="266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51" name="Pennanteckning 50">
                <a:extLst>
                  <a:ext uri="{FF2B5EF4-FFF2-40B4-BE49-F238E27FC236}">
                    <a16:creationId xmlns:a16="http://schemas.microsoft.com/office/drawing/2014/main" id="{1D4EF4CE-0C3B-4379-AEBC-0AA8066CB25F}"/>
                  </a:ext>
                </a:extLst>
              </p14:cNvPr>
              <p14:cNvContentPartPr/>
              <p14:nvPr/>
            </p14:nvContentPartPr>
            <p14:xfrm>
              <a:off x="7500514" y="4689307"/>
              <a:ext cx="720360" cy="60120"/>
            </p14:xfrm>
          </p:contentPart>
        </mc:Choice>
        <mc:Fallback xmlns="">
          <p:pic>
            <p:nvPicPr>
              <p:cNvPr id="51" name="Pennanteckning 50">
                <a:extLst>
                  <a:ext uri="{FF2B5EF4-FFF2-40B4-BE49-F238E27FC236}">
                    <a16:creationId xmlns:a16="http://schemas.microsoft.com/office/drawing/2014/main" id="{1D4EF4CE-0C3B-4379-AEBC-0AA8066CB25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446874" y="4581667"/>
                <a:ext cx="828000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7" name="Pennanteckning 56">
                <a:extLst>
                  <a:ext uri="{FF2B5EF4-FFF2-40B4-BE49-F238E27FC236}">
                    <a16:creationId xmlns:a16="http://schemas.microsoft.com/office/drawing/2014/main" id="{2D1F0357-2EAD-4C18-B017-E879DF462B09}"/>
                  </a:ext>
                </a:extLst>
              </p14:cNvPr>
              <p14:cNvContentPartPr/>
              <p14:nvPr/>
            </p14:nvContentPartPr>
            <p14:xfrm>
              <a:off x="3347914" y="4705867"/>
              <a:ext cx="813240" cy="17640"/>
            </p14:xfrm>
          </p:contentPart>
        </mc:Choice>
        <mc:Fallback xmlns="">
          <p:pic>
            <p:nvPicPr>
              <p:cNvPr id="57" name="Pennanteckning 56">
                <a:extLst>
                  <a:ext uri="{FF2B5EF4-FFF2-40B4-BE49-F238E27FC236}">
                    <a16:creationId xmlns:a16="http://schemas.microsoft.com/office/drawing/2014/main" id="{2D1F0357-2EAD-4C18-B017-E879DF462B0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293914" y="4597867"/>
                <a:ext cx="920880" cy="23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58" name="Pennanteckning 57">
                <a:extLst>
                  <a:ext uri="{FF2B5EF4-FFF2-40B4-BE49-F238E27FC236}">
                    <a16:creationId xmlns:a16="http://schemas.microsoft.com/office/drawing/2014/main" id="{9CFAFC70-AE06-41BF-B891-7BBFAAAD0DEE}"/>
                  </a:ext>
                </a:extLst>
              </p14:cNvPr>
              <p14:cNvContentPartPr/>
              <p14:nvPr/>
            </p14:nvContentPartPr>
            <p14:xfrm>
              <a:off x="4589554" y="4697587"/>
              <a:ext cx="846720" cy="35280"/>
            </p14:xfrm>
          </p:contentPart>
        </mc:Choice>
        <mc:Fallback xmlns="">
          <p:pic>
            <p:nvPicPr>
              <p:cNvPr id="58" name="Pennanteckning 57">
                <a:extLst>
                  <a:ext uri="{FF2B5EF4-FFF2-40B4-BE49-F238E27FC236}">
                    <a16:creationId xmlns:a16="http://schemas.microsoft.com/office/drawing/2014/main" id="{9CFAFC70-AE06-41BF-B891-7BBFAAAD0DE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535554" y="4589587"/>
                <a:ext cx="954360" cy="25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59" name="Pennanteckning 58">
                <a:extLst>
                  <a:ext uri="{FF2B5EF4-FFF2-40B4-BE49-F238E27FC236}">
                    <a16:creationId xmlns:a16="http://schemas.microsoft.com/office/drawing/2014/main" id="{364D2AD0-8505-4125-9AC2-59BCDD53B1D4}"/>
                  </a:ext>
                </a:extLst>
              </p14:cNvPr>
              <p14:cNvContentPartPr/>
              <p14:nvPr/>
            </p14:nvContentPartPr>
            <p14:xfrm>
              <a:off x="6477034" y="4705507"/>
              <a:ext cx="737640" cy="42840"/>
            </p14:xfrm>
          </p:contentPart>
        </mc:Choice>
        <mc:Fallback xmlns="">
          <p:pic>
            <p:nvPicPr>
              <p:cNvPr id="59" name="Pennanteckning 58">
                <a:extLst>
                  <a:ext uri="{FF2B5EF4-FFF2-40B4-BE49-F238E27FC236}">
                    <a16:creationId xmlns:a16="http://schemas.microsoft.com/office/drawing/2014/main" id="{364D2AD0-8505-4125-9AC2-59BCDD53B1D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6423034" y="4597867"/>
                <a:ext cx="845280" cy="25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60" name="Pennanteckning 59">
                <a:extLst>
                  <a:ext uri="{FF2B5EF4-FFF2-40B4-BE49-F238E27FC236}">
                    <a16:creationId xmlns:a16="http://schemas.microsoft.com/office/drawing/2014/main" id="{59F0F1F4-EC13-4817-80A3-9F44E72DEE4A}"/>
                  </a:ext>
                </a:extLst>
              </p14:cNvPr>
              <p14:cNvContentPartPr/>
              <p14:nvPr/>
            </p14:nvContentPartPr>
            <p14:xfrm>
              <a:off x="3305794" y="3976147"/>
              <a:ext cx="721080" cy="78120"/>
            </p14:xfrm>
          </p:contentPart>
        </mc:Choice>
        <mc:Fallback xmlns="">
          <p:pic>
            <p:nvPicPr>
              <p:cNvPr id="60" name="Pennanteckning 59">
                <a:extLst>
                  <a:ext uri="{FF2B5EF4-FFF2-40B4-BE49-F238E27FC236}">
                    <a16:creationId xmlns:a16="http://schemas.microsoft.com/office/drawing/2014/main" id="{59F0F1F4-EC13-4817-80A3-9F44E72DEE4A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251794" y="3868507"/>
                <a:ext cx="828720" cy="293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2026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B1FAEB-54D9-4EB6-AD36-A0552E716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5168"/>
          </a:xfrm>
        </p:spPr>
        <p:txBody>
          <a:bodyPr>
            <a:normAutofit/>
          </a:bodyPr>
          <a:lstStyle/>
          <a:p>
            <a:r>
              <a:rPr lang="sv-SE" sz="3200" dirty="0"/>
              <a:t>Anta till senare del </a:t>
            </a:r>
            <a:r>
              <a:rPr lang="sv-SE" sz="2000" dirty="0"/>
              <a:t>- </a:t>
            </a:r>
            <a:r>
              <a:rPr lang="sv-SE" sz="2200" dirty="0"/>
              <a:t>Sjuksköterskeprogrammet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4F80299-5321-4A19-B544-F4DAA9C26117}"/>
              </a:ext>
            </a:extLst>
          </p:cNvPr>
          <p:cNvSpPr/>
          <p:nvPr/>
        </p:nvSpPr>
        <p:spPr>
          <a:xfrm>
            <a:off x="3161252" y="175749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FD3ABB5-4793-483B-9A52-88A1D6CAAE34}"/>
              </a:ext>
            </a:extLst>
          </p:cNvPr>
          <p:cNvSpPr/>
          <p:nvPr/>
        </p:nvSpPr>
        <p:spPr>
          <a:xfrm>
            <a:off x="3161252" y="2430011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3ED18B7D-B6EE-4056-B1F8-71F7158F61DE}"/>
              </a:ext>
            </a:extLst>
          </p:cNvPr>
          <p:cNvSpPr/>
          <p:nvPr/>
        </p:nvSpPr>
        <p:spPr>
          <a:xfrm>
            <a:off x="3161252" y="3095887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80C787B-B9CC-42E3-B236-897986DA5DFC}"/>
              </a:ext>
            </a:extLst>
          </p:cNvPr>
          <p:cNvSpPr/>
          <p:nvPr/>
        </p:nvSpPr>
        <p:spPr>
          <a:xfrm>
            <a:off x="3161252" y="3830273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F5E84E2-6843-4A93-BC5E-4A46EED8AF82}"/>
              </a:ext>
            </a:extLst>
          </p:cNvPr>
          <p:cNvSpPr/>
          <p:nvPr/>
        </p:nvSpPr>
        <p:spPr>
          <a:xfrm>
            <a:off x="3161252" y="4549630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09F43DEA-0A42-46AF-A86B-F2C7E6BA777E}"/>
              </a:ext>
            </a:extLst>
          </p:cNvPr>
          <p:cNvSpPr/>
          <p:nvPr/>
        </p:nvSpPr>
        <p:spPr>
          <a:xfrm>
            <a:off x="3161252" y="537594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E4A7253C-21F3-4430-9DA2-4209A8E18382}"/>
              </a:ext>
            </a:extLst>
          </p:cNvPr>
          <p:cNvSpPr txBox="1"/>
          <p:nvPr/>
        </p:nvSpPr>
        <p:spPr>
          <a:xfrm>
            <a:off x="2377581" y="175749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T6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68AAA83-356D-4475-A320-7470734B89B6}"/>
              </a:ext>
            </a:extLst>
          </p:cNvPr>
          <p:cNvSpPr txBox="1"/>
          <p:nvPr/>
        </p:nvSpPr>
        <p:spPr>
          <a:xfrm>
            <a:off x="2377581" y="2430011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T5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1EA58DDE-B122-4014-943D-6246536FD41D}"/>
              </a:ext>
            </a:extLst>
          </p:cNvPr>
          <p:cNvSpPr txBox="1"/>
          <p:nvPr/>
        </p:nvSpPr>
        <p:spPr>
          <a:xfrm>
            <a:off x="2377581" y="3095886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T4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BB5068A2-7015-4802-BE4C-25E341B2E672}"/>
              </a:ext>
            </a:extLst>
          </p:cNvPr>
          <p:cNvSpPr txBox="1"/>
          <p:nvPr/>
        </p:nvSpPr>
        <p:spPr>
          <a:xfrm>
            <a:off x="2377581" y="3830272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T3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6D646863-7CA4-4161-998C-0B81FA9AFCF7}"/>
              </a:ext>
            </a:extLst>
          </p:cNvPr>
          <p:cNvSpPr txBox="1"/>
          <p:nvPr/>
        </p:nvSpPr>
        <p:spPr>
          <a:xfrm>
            <a:off x="2377581" y="454683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T2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E3D0C21-3B22-48FD-BC70-20D341C2CBD3}"/>
              </a:ext>
            </a:extLst>
          </p:cNvPr>
          <p:cNvSpPr txBox="1"/>
          <p:nvPr/>
        </p:nvSpPr>
        <p:spPr>
          <a:xfrm>
            <a:off x="2381077" y="537734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T1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11C2CC3-C4D6-44F8-BBF3-075110956C9B}"/>
              </a:ext>
            </a:extLst>
          </p:cNvPr>
          <p:cNvSpPr txBox="1"/>
          <p:nvPr/>
        </p:nvSpPr>
        <p:spPr>
          <a:xfrm>
            <a:off x="901816" y="539412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AAE90921-3CAB-471A-A56F-6656C1CCF2D1}"/>
              </a:ext>
            </a:extLst>
          </p:cNvPr>
          <p:cNvSpPr txBox="1"/>
          <p:nvPr/>
        </p:nvSpPr>
        <p:spPr>
          <a:xfrm>
            <a:off x="901816" y="4546834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11778962-48AC-48DC-AD5C-901C7A34DD2D}"/>
              </a:ext>
            </a:extLst>
          </p:cNvPr>
          <p:cNvSpPr txBox="1"/>
          <p:nvPr/>
        </p:nvSpPr>
        <p:spPr>
          <a:xfrm>
            <a:off x="897621" y="3831672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D6F943F9-F3D5-4EF6-B43E-0C8E9A57441D}"/>
              </a:ext>
            </a:extLst>
          </p:cNvPr>
          <p:cNvSpPr txBox="1"/>
          <p:nvPr/>
        </p:nvSpPr>
        <p:spPr>
          <a:xfrm>
            <a:off x="897621" y="3116510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9427C52E-64C8-447E-9DC2-0749A8FD4A43}"/>
              </a:ext>
            </a:extLst>
          </p:cNvPr>
          <p:cNvSpPr txBox="1"/>
          <p:nvPr/>
        </p:nvSpPr>
        <p:spPr>
          <a:xfrm>
            <a:off x="901816" y="2430011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A64BA60E-5524-4C24-988C-0A5122A612F3}"/>
              </a:ext>
            </a:extLst>
          </p:cNvPr>
          <p:cNvSpPr txBox="1"/>
          <p:nvPr/>
        </p:nvSpPr>
        <p:spPr>
          <a:xfrm>
            <a:off x="897621" y="180713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523465BE-0414-443E-ADE6-D99DDDFE02DC}"/>
              </a:ext>
            </a:extLst>
          </p:cNvPr>
          <p:cNvCxnSpPr>
            <a:stCxn id="4" idx="0"/>
            <a:endCxn id="4" idx="0"/>
          </p:cNvCxnSpPr>
          <p:nvPr/>
        </p:nvCxnSpPr>
        <p:spPr>
          <a:xfrm>
            <a:off x="5912841" y="175749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2A2A364B-ED0E-4EC5-BF3C-EFD1559DA28A}"/>
              </a:ext>
            </a:extLst>
          </p:cNvPr>
          <p:cNvCxnSpPr>
            <a:stCxn id="11" idx="0"/>
            <a:endCxn id="11" idx="2"/>
          </p:cNvCxnSpPr>
          <p:nvPr/>
        </p:nvCxnSpPr>
        <p:spPr>
          <a:xfrm>
            <a:off x="5912841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CA8080CC-C07C-4E4F-A902-9888A396F21E}"/>
              </a:ext>
            </a:extLst>
          </p:cNvPr>
          <p:cNvCxnSpPr/>
          <p:nvPr/>
        </p:nvCxnSpPr>
        <p:spPr>
          <a:xfrm>
            <a:off x="7281648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1DDAD94F-FCD5-4796-AD45-6CA1CEAB6829}"/>
              </a:ext>
            </a:extLst>
          </p:cNvPr>
          <p:cNvCxnSpPr/>
          <p:nvPr/>
        </p:nvCxnSpPr>
        <p:spPr>
          <a:xfrm>
            <a:off x="4437777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ADFFA0CA-B36D-4727-B8FD-FE93ACE22F69}"/>
              </a:ext>
            </a:extLst>
          </p:cNvPr>
          <p:cNvCxnSpPr/>
          <p:nvPr/>
        </p:nvCxnSpPr>
        <p:spPr>
          <a:xfrm>
            <a:off x="7273257" y="454683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06255B01-63DB-4FAD-B615-F3DB3FBE1B37}"/>
              </a:ext>
            </a:extLst>
          </p:cNvPr>
          <p:cNvCxnSpPr/>
          <p:nvPr/>
        </p:nvCxnSpPr>
        <p:spPr>
          <a:xfrm>
            <a:off x="6425968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BB9CB7E3-D7DB-4CF3-96DF-5F28D6A2B951}"/>
              </a:ext>
            </a:extLst>
          </p:cNvPr>
          <p:cNvCxnSpPr/>
          <p:nvPr/>
        </p:nvCxnSpPr>
        <p:spPr>
          <a:xfrm>
            <a:off x="5805183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56CD995A-071E-4E10-9DF5-44EF0BDACD32}"/>
              </a:ext>
            </a:extLst>
          </p:cNvPr>
          <p:cNvCxnSpPr/>
          <p:nvPr/>
        </p:nvCxnSpPr>
        <p:spPr>
          <a:xfrm>
            <a:off x="7273257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12A027D8-C5F9-44A4-9E09-BC7304DBEF63}"/>
              </a:ext>
            </a:extLst>
          </p:cNvPr>
          <p:cNvCxnSpPr/>
          <p:nvPr/>
        </p:nvCxnSpPr>
        <p:spPr>
          <a:xfrm>
            <a:off x="7273257" y="2428612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37D18FD2-1B37-4A9E-891D-11326B3C042E}"/>
              </a:ext>
            </a:extLst>
          </p:cNvPr>
          <p:cNvCxnSpPr/>
          <p:nvPr/>
        </p:nvCxnSpPr>
        <p:spPr>
          <a:xfrm>
            <a:off x="7273257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1E187F07-4245-493F-BE7E-7AA9ABD3AD12}"/>
              </a:ext>
            </a:extLst>
          </p:cNvPr>
          <p:cNvCxnSpPr/>
          <p:nvPr/>
        </p:nvCxnSpPr>
        <p:spPr>
          <a:xfrm>
            <a:off x="5805183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ruta 33">
            <a:extLst>
              <a:ext uri="{FF2B5EF4-FFF2-40B4-BE49-F238E27FC236}">
                <a16:creationId xmlns:a16="http://schemas.microsoft.com/office/drawing/2014/main" id="{21240A2C-216C-456F-94BD-1AB04A26F101}"/>
              </a:ext>
            </a:extLst>
          </p:cNvPr>
          <p:cNvSpPr txBox="1"/>
          <p:nvPr/>
        </p:nvSpPr>
        <p:spPr>
          <a:xfrm>
            <a:off x="3305262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VÅ1061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ABD5DC91-1903-4529-9319-D2BF8BB0AD51}"/>
              </a:ext>
            </a:extLst>
          </p:cNvPr>
          <p:cNvSpPr txBox="1"/>
          <p:nvPr/>
        </p:nvSpPr>
        <p:spPr>
          <a:xfrm>
            <a:off x="6001628" y="539412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MC1072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BAE996D8-2038-4DC9-867C-77DB67E67819}"/>
              </a:ext>
            </a:extLst>
          </p:cNvPr>
          <p:cNvSpPr txBox="1"/>
          <p:nvPr/>
        </p:nvSpPr>
        <p:spPr>
          <a:xfrm>
            <a:off x="7370434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GVÅ2S3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7CE84D42-6615-430A-BE96-9626CB719908}"/>
              </a:ext>
            </a:extLst>
          </p:cNvPr>
          <p:cNvSpPr txBox="1"/>
          <p:nvPr/>
        </p:nvSpPr>
        <p:spPr>
          <a:xfrm>
            <a:off x="3190436" y="4539168"/>
            <a:ext cx="108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GMC2M2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873AD699-4795-4352-AC43-2909A8B2620D}"/>
              </a:ext>
            </a:extLst>
          </p:cNvPr>
          <p:cNvSpPr txBox="1"/>
          <p:nvPr/>
        </p:nvSpPr>
        <p:spPr>
          <a:xfrm>
            <a:off x="4495098" y="454941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GVÅ2RA</a:t>
            </a: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9880927A-C567-4DD0-8086-7838674902DC}"/>
              </a:ext>
            </a:extLst>
          </p:cNvPr>
          <p:cNvSpPr txBox="1"/>
          <p:nvPr/>
        </p:nvSpPr>
        <p:spPr>
          <a:xfrm>
            <a:off x="6380528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MC1079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F5ADC382-A4C8-42FD-BDD1-7B879C5A2924}"/>
              </a:ext>
            </a:extLst>
          </p:cNvPr>
          <p:cNvSpPr txBox="1"/>
          <p:nvPr/>
        </p:nvSpPr>
        <p:spPr>
          <a:xfrm>
            <a:off x="7366933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GVÅ2AP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C0F3656D-E412-45CF-AD6A-F9A58C012DAD}"/>
              </a:ext>
            </a:extLst>
          </p:cNvPr>
          <p:cNvSpPr txBox="1"/>
          <p:nvPr/>
        </p:nvSpPr>
        <p:spPr>
          <a:xfrm>
            <a:off x="3161252" y="3818414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VÅ1053</a:t>
            </a:r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64487DC7-6E18-496F-928F-C02C3A265348}"/>
              </a:ext>
            </a:extLst>
          </p:cNvPr>
          <p:cNvSpPr txBox="1"/>
          <p:nvPr/>
        </p:nvSpPr>
        <p:spPr>
          <a:xfrm>
            <a:off x="7273257" y="2447970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VÅ2023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FB554415-BFEA-4EC3-856F-E5B8872D77B0}"/>
              </a:ext>
            </a:extLst>
          </p:cNvPr>
          <p:cNvSpPr txBox="1"/>
          <p:nvPr/>
        </p:nvSpPr>
        <p:spPr>
          <a:xfrm>
            <a:off x="3176638" y="309352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VÅ1062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79C33B24-618B-43EE-BE4A-F0FF045D092A}"/>
              </a:ext>
            </a:extLst>
          </p:cNvPr>
          <p:cNvSpPr txBox="1"/>
          <p:nvPr/>
        </p:nvSpPr>
        <p:spPr>
          <a:xfrm>
            <a:off x="5833149" y="3104868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GVÅ2HM</a:t>
            </a:r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B8CE40DB-E9E1-4EAD-9D1D-DCB977E2F7D1}"/>
              </a:ext>
            </a:extLst>
          </p:cNvPr>
          <p:cNvSpPr txBox="1"/>
          <p:nvPr/>
        </p:nvSpPr>
        <p:spPr>
          <a:xfrm>
            <a:off x="7297038" y="308983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GVÅ25T</a:t>
            </a:r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019888B0-C757-4BA4-92D1-BCE9615D1D9B}"/>
              </a:ext>
            </a:extLst>
          </p:cNvPr>
          <p:cNvSpPr txBox="1"/>
          <p:nvPr/>
        </p:nvSpPr>
        <p:spPr>
          <a:xfrm>
            <a:off x="3161252" y="241161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GVÅ2H6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DC373BA5-8A1C-4A05-9F6D-CCC754DF5E0C}"/>
              </a:ext>
            </a:extLst>
          </p:cNvPr>
          <p:cNvSpPr txBox="1"/>
          <p:nvPr/>
        </p:nvSpPr>
        <p:spPr>
          <a:xfrm>
            <a:off x="3161252" y="17633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VÅ2030</a:t>
            </a:r>
          </a:p>
        </p:txBody>
      </p:sp>
      <p:sp>
        <p:nvSpPr>
          <p:cNvPr id="48" name="textruta 47">
            <a:extLst>
              <a:ext uri="{FF2B5EF4-FFF2-40B4-BE49-F238E27FC236}">
                <a16:creationId xmlns:a16="http://schemas.microsoft.com/office/drawing/2014/main" id="{DCED4B3F-0D21-446A-A4AE-EC8F7D29E375}"/>
              </a:ext>
            </a:extLst>
          </p:cNvPr>
          <p:cNvSpPr txBox="1"/>
          <p:nvPr/>
        </p:nvSpPr>
        <p:spPr>
          <a:xfrm>
            <a:off x="5833149" y="1781396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GVÅ2GT</a:t>
            </a:r>
          </a:p>
        </p:txBody>
      </p:sp>
      <p:sp>
        <p:nvSpPr>
          <p:cNvPr id="49" name="textruta 48">
            <a:extLst>
              <a:ext uri="{FF2B5EF4-FFF2-40B4-BE49-F238E27FC236}">
                <a16:creationId xmlns:a16="http://schemas.microsoft.com/office/drawing/2014/main" id="{A889EF95-8DB2-4B6A-855D-B4865233792C}"/>
              </a:ext>
            </a:extLst>
          </p:cNvPr>
          <p:cNvSpPr txBox="1"/>
          <p:nvPr/>
        </p:nvSpPr>
        <p:spPr>
          <a:xfrm>
            <a:off x="7281648" y="1773682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GVÅ26Q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Pennanteckning 2">
                <a:extLst>
                  <a:ext uri="{FF2B5EF4-FFF2-40B4-BE49-F238E27FC236}">
                    <a16:creationId xmlns:a16="http://schemas.microsoft.com/office/drawing/2014/main" id="{969D80DB-B164-43D6-8909-39D44A806AF0}"/>
                  </a:ext>
                </a:extLst>
              </p14:cNvPr>
              <p14:cNvContentPartPr/>
              <p14:nvPr/>
            </p14:nvContentPartPr>
            <p14:xfrm>
              <a:off x="3380314" y="5519467"/>
              <a:ext cx="822960" cy="34200"/>
            </p14:xfrm>
          </p:contentPart>
        </mc:Choice>
        <mc:Fallback xmlns="">
          <p:pic>
            <p:nvPicPr>
              <p:cNvPr id="3" name="Pennanteckning 2">
                <a:extLst>
                  <a:ext uri="{FF2B5EF4-FFF2-40B4-BE49-F238E27FC236}">
                    <a16:creationId xmlns:a16="http://schemas.microsoft.com/office/drawing/2014/main" id="{969D80DB-B164-43D6-8909-39D44A806AF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26314" y="5412592"/>
                <a:ext cx="930600" cy="24759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Pennanteckning 5">
                <a:extLst>
                  <a:ext uri="{FF2B5EF4-FFF2-40B4-BE49-F238E27FC236}">
                    <a16:creationId xmlns:a16="http://schemas.microsoft.com/office/drawing/2014/main" id="{780543F4-0792-467A-BFD9-8A5C38F0757C}"/>
                  </a:ext>
                </a:extLst>
              </p14:cNvPr>
              <p14:cNvContentPartPr/>
              <p14:nvPr/>
            </p14:nvContentPartPr>
            <p14:xfrm>
              <a:off x="6115234" y="5536387"/>
              <a:ext cx="737640" cy="8640"/>
            </p14:xfrm>
          </p:contentPart>
        </mc:Choice>
        <mc:Fallback xmlns="">
          <p:pic>
            <p:nvPicPr>
              <p:cNvPr id="6" name="Pennanteckning 5">
                <a:extLst>
                  <a:ext uri="{FF2B5EF4-FFF2-40B4-BE49-F238E27FC236}">
                    <a16:creationId xmlns:a16="http://schemas.microsoft.com/office/drawing/2014/main" id="{780543F4-0792-467A-BFD9-8A5C38F0757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61234" y="5432707"/>
                <a:ext cx="845280" cy="2156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0" name="Pennanteckning 49">
                <a:extLst>
                  <a:ext uri="{FF2B5EF4-FFF2-40B4-BE49-F238E27FC236}">
                    <a16:creationId xmlns:a16="http://schemas.microsoft.com/office/drawing/2014/main" id="{02424339-9196-48D1-9244-60B8D6375286}"/>
                  </a:ext>
                </a:extLst>
              </p14:cNvPr>
              <p14:cNvContentPartPr/>
              <p14:nvPr/>
            </p14:nvContentPartPr>
            <p14:xfrm>
              <a:off x="7517074" y="5494627"/>
              <a:ext cx="729360" cy="50760"/>
            </p14:xfrm>
          </p:contentPart>
        </mc:Choice>
        <mc:Fallback xmlns="">
          <p:pic>
            <p:nvPicPr>
              <p:cNvPr id="50" name="Pennanteckning 49">
                <a:extLst>
                  <a:ext uri="{FF2B5EF4-FFF2-40B4-BE49-F238E27FC236}">
                    <a16:creationId xmlns:a16="http://schemas.microsoft.com/office/drawing/2014/main" id="{02424339-9196-48D1-9244-60B8D637528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463101" y="5386627"/>
                <a:ext cx="836947" cy="266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51" name="Pennanteckning 50">
                <a:extLst>
                  <a:ext uri="{FF2B5EF4-FFF2-40B4-BE49-F238E27FC236}">
                    <a16:creationId xmlns:a16="http://schemas.microsoft.com/office/drawing/2014/main" id="{1D4EF4CE-0C3B-4379-AEBC-0AA8066CB25F}"/>
                  </a:ext>
                </a:extLst>
              </p14:cNvPr>
              <p14:cNvContentPartPr/>
              <p14:nvPr/>
            </p14:nvContentPartPr>
            <p14:xfrm>
              <a:off x="7500514" y="4689307"/>
              <a:ext cx="720360" cy="60120"/>
            </p14:xfrm>
          </p:contentPart>
        </mc:Choice>
        <mc:Fallback xmlns="">
          <p:pic>
            <p:nvPicPr>
              <p:cNvPr id="51" name="Pennanteckning 50">
                <a:extLst>
                  <a:ext uri="{FF2B5EF4-FFF2-40B4-BE49-F238E27FC236}">
                    <a16:creationId xmlns:a16="http://schemas.microsoft.com/office/drawing/2014/main" id="{1D4EF4CE-0C3B-4379-AEBC-0AA8066CB25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446514" y="4580656"/>
                <a:ext cx="828000" cy="27705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7" name="Pennanteckning 56">
                <a:extLst>
                  <a:ext uri="{FF2B5EF4-FFF2-40B4-BE49-F238E27FC236}">
                    <a16:creationId xmlns:a16="http://schemas.microsoft.com/office/drawing/2014/main" id="{2D1F0357-2EAD-4C18-B017-E879DF462B09}"/>
                  </a:ext>
                </a:extLst>
              </p14:cNvPr>
              <p14:cNvContentPartPr/>
              <p14:nvPr/>
            </p14:nvContentPartPr>
            <p14:xfrm>
              <a:off x="3347914" y="4705867"/>
              <a:ext cx="813240" cy="17640"/>
            </p14:xfrm>
          </p:contentPart>
        </mc:Choice>
        <mc:Fallback xmlns="">
          <p:pic>
            <p:nvPicPr>
              <p:cNvPr id="57" name="Pennanteckning 56">
                <a:extLst>
                  <a:ext uri="{FF2B5EF4-FFF2-40B4-BE49-F238E27FC236}">
                    <a16:creationId xmlns:a16="http://schemas.microsoft.com/office/drawing/2014/main" id="{2D1F0357-2EAD-4C18-B017-E879DF462B0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293914" y="4597867"/>
                <a:ext cx="920880" cy="23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58" name="Pennanteckning 57">
                <a:extLst>
                  <a:ext uri="{FF2B5EF4-FFF2-40B4-BE49-F238E27FC236}">
                    <a16:creationId xmlns:a16="http://schemas.microsoft.com/office/drawing/2014/main" id="{9CFAFC70-AE06-41BF-B891-7BBFAAAD0DEE}"/>
                  </a:ext>
                </a:extLst>
              </p14:cNvPr>
              <p14:cNvContentPartPr/>
              <p14:nvPr/>
            </p14:nvContentPartPr>
            <p14:xfrm>
              <a:off x="4589554" y="4697587"/>
              <a:ext cx="846720" cy="35280"/>
            </p14:xfrm>
          </p:contentPart>
        </mc:Choice>
        <mc:Fallback xmlns="">
          <p:pic>
            <p:nvPicPr>
              <p:cNvPr id="58" name="Pennanteckning 57">
                <a:extLst>
                  <a:ext uri="{FF2B5EF4-FFF2-40B4-BE49-F238E27FC236}">
                    <a16:creationId xmlns:a16="http://schemas.microsoft.com/office/drawing/2014/main" id="{9CFAFC70-AE06-41BF-B891-7BBFAAAD0DE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535554" y="4589587"/>
                <a:ext cx="954360" cy="25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59" name="Pennanteckning 58">
                <a:extLst>
                  <a:ext uri="{FF2B5EF4-FFF2-40B4-BE49-F238E27FC236}">
                    <a16:creationId xmlns:a16="http://schemas.microsoft.com/office/drawing/2014/main" id="{364D2AD0-8505-4125-9AC2-59BCDD53B1D4}"/>
                  </a:ext>
                </a:extLst>
              </p14:cNvPr>
              <p14:cNvContentPartPr/>
              <p14:nvPr/>
            </p14:nvContentPartPr>
            <p14:xfrm>
              <a:off x="6477034" y="4705507"/>
              <a:ext cx="737640" cy="42840"/>
            </p14:xfrm>
          </p:contentPart>
        </mc:Choice>
        <mc:Fallback xmlns="">
          <p:pic>
            <p:nvPicPr>
              <p:cNvPr id="59" name="Pennanteckning 58">
                <a:extLst>
                  <a:ext uri="{FF2B5EF4-FFF2-40B4-BE49-F238E27FC236}">
                    <a16:creationId xmlns:a16="http://schemas.microsoft.com/office/drawing/2014/main" id="{364D2AD0-8505-4125-9AC2-59BCDD53B1D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6423034" y="4596592"/>
                <a:ext cx="845280" cy="26030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60" name="Pennanteckning 59">
                <a:extLst>
                  <a:ext uri="{FF2B5EF4-FFF2-40B4-BE49-F238E27FC236}">
                    <a16:creationId xmlns:a16="http://schemas.microsoft.com/office/drawing/2014/main" id="{59F0F1F4-EC13-4817-80A3-9F44E72DEE4A}"/>
                  </a:ext>
                </a:extLst>
              </p14:cNvPr>
              <p14:cNvContentPartPr/>
              <p14:nvPr/>
            </p14:nvContentPartPr>
            <p14:xfrm>
              <a:off x="3305794" y="3976147"/>
              <a:ext cx="721080" cy="78120"/>
            </p14:xfrm>
          </p:contentPart>
        </mc:Choice>
        <mc:Fallback xmlns="">
          <p:pic>
            <p:nvPicPr>
              <p:cNvPr id="60" name="Pennanteckning 59">
                <a:extLst>
                  <a:ext uri="{FF2B5EF4-FFF2-40B4-BE49-F238E27FC236}">
                    <a16:creationId xmlns:a16="http://schemas.microsoft.com/office/drawing/2014/main" id="{59F0F1F4-EC13-4817-80A3-9F44E72DEE4A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251794" y="3868147"/>
                <a:ext cx="828720" cy="29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52" name="Pennanteckning 51">
                <a:extLst>
                  <a:ext uri="{FF2B5EF4-FFF2-40B4-BE49-F238E27FC236}">
                    <a16:creationId xmlns:a16="http://schemas.microsoft.com/office/drawing/2014/main" id="{8320A59A-A9BD-4A37-A8CE-995ACE80ECA3}"/>
                  </a:ext>
                </a:extLst>
              </p14:cNvPr>
              <p14:cNvContentPartPr/>
              <p14:nvPr/>
            </p14:nvContentPartPr>
            <p14:xfrm>
              <a:off x="3127954" y="3026107"/>
              <a:ext cx="910800" cy="497880"/>
            </p14:xfrm>
          </p:contentPart>
        </mc:Choice>
        <mc:Fallback xmlns="">
          <p:pic>
            <p:nvPicPr>
              <p:cNvPr id="52" name="Pennanteckning 51">
                <a:extLst>
                  <a:ext uri="{FF2B5EF4-FFF2-40B4-BE49-F238E27FC236}">
                    <a16:creationId xmlns:a16="http://schemas.microsoft.com/office/drawing/2014/main" id="{8320A59A-A9BD-4A37-A8CE-995ACE80ECA3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119314" y="3017107"/>
                <a:ext cx="928440" cy="51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53" name="Pennanteckning 52">
                <a:extLst>
                  <a:ext uri="{FF2B5EF4-FFF2-40B4-BE49-F238E27FC236}">
                    <a16:creationId xmlns:a16="http://schemas.microsoft.com/office/drawing/2014/main" id="{CC917DBB-A9E4-4CCB-9CF3-495689C61370}"/>
                  </a:ext>
                </a:extLst>
              </p14:cNvPr>
              <p14:cNvContentPartPr/>
              <p14:nvPr/>
            </p14:nvContentPartPr>
            <p14:xfrm>
              <a:off x="5810674" y="3077947"/>
              <a:ext cx="1010520" cy="496080"/>
            </p14:xfrm>
          </p:contentPart>
        </mc:Choice>
        <mc:Fallback xmlns="">
          <p:pic>
            <p:nvPicPr>
              <p:cNvPr id="53" name="Pennanteckning 52">
                <a:extLst>
                  <a:ext uri="{FF2B5EF4-FFF2-40B4-BE49-F238E27FC236}">
                    <a16:creationId xmlns:a16="http://schemas.microsoft.com/office/drawing/2014/main" id="{CC917DBB-A9E4-4CCB-9CF3-495689C61370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5802034" y="3069307"/>
                <a:ext cx="1028160" cy="513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54" name="Pennanteckning 53">
                <a:extLst>
                  <a:ext uri="{FF2B5EF4-FFF2-40B4-BE49-F238E27FC236}">
                    <a16:creationId xmlns:a16="http://schemas.microsoft.com/office/drawing/2014/main" id="{BA0D6A13-CFB0-4315-9BF5-64706007DC1D}"/>
                  </a:ext>
                </a:extLst>
              </p14:cNvPr>
              <p14:cNvContentPartPr/>
              <p14:nvPr/>
            </p14:nvContentPartPr>
            <p14:xfrm>
              <a:off x="7321954" y="3085147"/>
              <a:ext cx="932760" cy="448920"/>
            </p14:xfrm>
          </p:contentPart>
        </mc:Choice>
        <mc:Fallback xmlns="">
          <p:pic>
            <p:nvPicPr>
              <p:cNvPr id="54" name="Pennanteckning 53">
                <a:extLst>
                  <a:ext uri="{FF2B5EF4-FFF2-40B4-BE49-F238E27FC236}">
                    <a16:creationId xmlns:a16="http://schemas.microsoft.com/office/drawing/2014/main" id="{BA0D6A13-CFB0-4315-9BF5-64706007DC1D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7313314" y="3076507"/>
                <a:ext cx="950400" cy="46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55" name="Pennanteckning 54">
                <a:extLst>
                  <a:ext uri="{FF2B5EF4-FFF2-40B4-BE49-F238E27FC236}">
                    <a16:creationId xmlns:a16="http://schemas.microsoft.com/office/drawing/2014/main" id="{A396BA92-FD56-428C-958F-02C97B9BBFEF}"/>
                  </a:ext>
                </a:extLst>
              </p14:cNvPr>
              <p14:cNvContentPartPr/>
              <p14:nvPr/>
            </p14:nvContentPartPr>
            <p14:xfrm>
              <a:off x="6348874" y="4545307"/>
              <a:ext cx="1027080" cy="473040"/>
            </p14:xfrm>
          </p:contentPart>
        </mc:Choice>
        <mc:Fallback xmlns="">
          <p:pic>
            <p:nvPicPr>
              <p:cNvPr id="55" name="Pennanteckning 54">
                <a:extLst>
                  <a:ext uri="{FF2B5EF4-FFF2-40B4-BE49-F238E27FC236}">
                    <a16:creationId xmlns:a16="http://schemas.microsoft.com/office/drawing/2014/main" id="{A396BA92-FD56-428C-958F-02C97B9BBFEF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6339874" y="4536667"/>
                <a:ext cx="1044720" cy="49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56" name="Pennanteckning 55">
                <a:extLst>
                  <a:ext uri="{FF2B5EF4-FFF2-40B4-BE49-F238E27FC236}">
                    <a16:creationId xmlns:a16="http://schemas.microsoft.com/office/drawing/2014/main" id="{B72BC2E0-D8AB-4F22-8E90-D5B91E4F7118}"/>
                  </a:ext>
                </a:extLst>
              </p14:cNvPr>
              <p14:cNvContentPartPr/>
              <p14:nvPr/>
            </p14:nvContentPartPr>
            <p14:xfrm>
              <a:off x="2331634" y="3085867"/>
              <a:ext cx="471600" cy="437760"/>
            </p14:xfrm>
          </p:contentPart>
        </mc:Choice>
        <mc:Fallback xmlns="">
          <p:pic>
            <p:nvPicPr>
              <p:cNvPr id="56" name="Pennanteckning 55">
                <a:extLst>
                  <a:ext uri="{FF2B5EF4-FFF2-40B4-BE49-F238E27FC236}">
                    <a16:creationId xmlns:a16="http://schemas.microsoft.com/office/drawing/2014/main" id="{B72BC2E0-D8AB-4F22-8E90-D5B91E4F7118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2322634" y="3077227"/>
                <a:ext cx="489240" cy="45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61" name="Pennanteckning 60">
                <a:extLst>
                  <a:ext uri="{FF2B5EF4-FFF2-40B4-BE49-F238E27FC236}">
                    <a16:creationId xmlns:a16="http://schemas.microsoft.com/office/drawing/2014/main" id="{F15D66A1-C50D-49ED-9DE0-90A943DB2166}"/>
                  </a:ext>
                </a:extLst>
              </p14:cNvPr>
              <p14:cNvContentPartPr/>
              <p14:nvPr/>
            </p14:nvContentPartPr>
            <p14:xfrm>
              <a:off x="862834" y="3102067"/>
              <a:ext cx="824040" cy="455400"/>
            </p14:xfrm>
          </p:contentPart>
        </mc:Choice>
        <mc:Fallback xmlns="">
          <p:pic>
            <p:nvPicPr>
              <p:cNvPr id="61" name="Pennanteckning 60">
                <a:extLst>
                  <a:ext uri="{FF2B5EF4-FFF2-40B4-BE49-F238E27FC236}">
                    <a16:creationId xmlns:a16="http://schemas.microsoft.com/office/drawing/2014/main" id="{F15D66A1-C50D-49ED-9DE0-90A943DB2166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854194" y="3093067"/>
                <a:ext cx="841680" cy="473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19202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B1FAEB-54D9-4EB6-AD36-A0552E716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5168"/>
          </a:xfrm>
        </p:spPr>
        <p:txBody>
          <a:bodyPr>
            <a:normAutofit/>
          </a:bodyPr>
          <a:lstStyle/>
          <a:p>
            <a:r>
              <a:rPr lang="sv-SE" sz="3200" dirty="0"/>
              <a:t>Anta till senare del </a:t>
            </a:r>
            <a:r>
              <a:rPr lang="sv-SE" sz="2000" dirty="0"/>
              <a:t>- </a:t>
            </a:r>
            <a:r>
              <a:rPr lang="sv-SE" sz="2200" dirty="0"/>
              <a:t>Sjuksköterskeprogrammet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4F80299-5321-4A19-B544-F4DAA9C26117}"/>
              </a:ext>
            </a:extLst>
          </p:cNvPr>
          <p:cNvSpPr/>
          <p:nvPr/>
        </p:nvSpPr>
        <p:spPr>
          <a:xfrm>
            <a:off x="3161252" y="175749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FD3ABB5-4793-483B-9A52-88A1D6CAAE34}"/>
              </a:ext>
            </a:extLst>
          </p:cNvPr>
          <p:cNvSpPr/>
          <p:nvPr/>
        </p:nvSpPr>
        <p:spPr>
          <a:xfrm>
            <a:off x="3161252" y="2430011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3ED18B7D-B6EE-4056-B1F8-71F7158F61DE}"/>
              </a:ext>
            </a:extLst>
          </p:cNvPr>
          <p:cNvSpPr/>
          <p:nvPr/>
        </p:nvSpPr>
        <p:spPr>
          <a:xfrm>
            <a:off x="3161252" y="3095887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80C787B-B9CC-42E3-B236-897986DA5DFC}"/>
              </a:ext>
            </a:extLst>
          </p:cNvPr>
          <p:cNvSpPr/>
          <p:nvPr/>
        </p:nvSpPr>
        <p:spPr>
          <a:xfrm>
            <a:off x="3161252" y="3830273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F5E84E2-6843-4A93-BC5E-4A46EED8AF82}"/>
              </a:ext>
            </a:extLst>
          </p:cNvPr>
          <p:cNvSpPr/>
          <p:nvPr/>
        </p:nvSpPr>
        <p:spPr>
          <a:xfrm>
            <a:off x="3161252" y="4549630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09F43DEA-0A42-46AF-A86B-F2C7E6BA777E}"/>
              </a:ext>
            </a:extLst>
          </p:cNvPr>
          <p:cNvSpPr/>
          <p:nvPr/>
        </p:nvSpPr>
        <p:spPr>
          <a:xfrm>
            <a:off x="3161252" y="537594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E4A7253C-21F3-4430-9DA2-4209A8E18382}"/>
              </a:ext>
            </a:extLst>
          </p:cNvPr>
          <p:cNvSpPr txBox="1"/>
          <p:nvPr/>
        </p:nvSpPr>
        <p:spPr>
          <a:xfrm>
            <a:off x="2377581" y="175749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T6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68AAA83-356D-4475-A320-7470734B89B6}"/>
              </a:ext>
            </a:extLst>
          </p:cNvPr>
          <p:cNvSpPr txBox="1"/>
          <p:nvPr/>
        </p:nvSpPr>
        <p:spPr>
          <a:xfrm>
            <a:off x="2377581" y="2430011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T5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1EA58DDE-B122-4014-943D-6246536FD41D}"/>
              </a:ext>
            </a:extLst>
          </p:cNvPr>
          <p:cNvSpPr txBox="1"/>
          <p:nvPr/>
        </p:nvSpPr>
        <p:spPr>
          <a:xfrm>
            <a:off x="2377581" y="3095886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T4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BB5068A2-7015-4802-BE4C-25E341B2E672}"/>
              </a:ext>
            </a:extLst>
          </p:cNvPr>
          <p:cNvSpPr txBox="1"/>
          <p:nvPr/>
        </p:nvSpPr>
        <p:spPr>
          <a:xfrm>
            <a:off x="2377581" y="3830272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T3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6D646863-7CA4-4161-998C-0B81FA9AFCF7}"/>
              </a:ext>
            </a:extLst>
          </p:cNvPr>
          <p:cNvSpPr txBox="1"/>
          <p:nvPr/>
        </p:nvSpPr>
        <p:spPr>
          <a:xfrm>
            <a:off x="2377581" y="454683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T2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E3D0C21-3B22-48FD-BC70-20D341C2CBD3}"/>
              </a:ext>
            </a:extLst>
          </p:cNvPr>
          <p:cNvSpPr txBox="1"/>
          <p:nvPr/>
        </p:nvSpPr>
        <p:spPr>
          <a:xfrm>
            <a:off x="2381077" y="537734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T1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11C2CC3-C4D6-44F8-BBF3-075110956C9B}"/>
              </a:ext>
            </a:extLst>
          </p:cNvPr>
          <p:cNvSpPr txBox="1"/>
          <p:nvPr/>
        </p:nvSpPr>
        <p:spPr>
          <a:xfrm>
            <a:off x="901816" y="539412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AAE90921-3CAB-471A-A56F-6656C1CCF2D1}"/>
              </a:ext>
            </a:extLst>
          </p:cNvPr>
          <p:cNvSpPr txBox="1"/>
          <p:nvPr/>
        </p:nvSpPr>
        <p:spPr>
          <a:xfrm>
            <a:off x="901816" y="4546834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11778962-48AC-48DC-AD5C-901C7A34DD2D}"/>
              </a:ext>
            </a:extLst>
          </p:cNvPr>
          <p:cNvSpPr txBox="1"/>
          <p:nvPr/>
        </p:nvSpPr>
        <p:spPr>
          <a:xfrm>
            <a:off x="897621" y="3831672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D6F943F9-F3D5-4EF6-B43E-0C8E9A57441D}"/>
              </a:ext>
            </a:extLst>
          </p:cNvPr>
          <p:cNvSpPr txBox="1"/>
          <p:nvPr/>
        </p:nvSpPr>
        <p:spPr>
          <a:xfrm>
            <a:off x="897621" y="3116510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9427C52E-64C8-447E-9DC2-0749A8FD4A43}"/>
              </a:ext>
            </a:extLst>
          </p:cNvPr>
          <p:cNvSpPr txBox="1"/>
          <p:nvPr/>
        </p:nvSpPr>
        <p:spPr>
          <a:xfrm>
            <a:off x="901816" y="2430011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A64BA60E-5524-4C24-988C-0A5122A612F3}"/>
              </a:ext>
            </a:extLst>
          </p:cNvPr>
          <p:cNvSpPr txBox="1"/>
          <p:nvPr/>
        </p:nvSpPr>
        <p:spPr>
          <a:xfrm>
            <a:off x="897621" y="180713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523465BE-0414-443E-ADE6-D99DDDFE02DC}"/>
              </a:ext>
            </a:extLst>
          </p:cNvPr>
          <p:cNvCxnSpPr>
            <a:stCxn id="4" idx="0"/>
            <a:endCxn id="4" idx="0"/>
          </p:cNvCxnSpPr>
          <p:nvPr/>
        </p:nvCxnSpPr>
        <p:spPr>
          <a:xfrm>
            <a:off x="5912841" y="175749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2A2A364B-ED0E-4EC5-BF3C-EFD1559DA28A}"/>
              </a:ext>
            </a:extLst>
          </p:cNvPr>
          <p:cNvCxnSpPr>
            <a:stCxn id="11" idx="0"/>
            <a:endCxn id="11" idx="2"/>
          </p:cNvCxnSpPr>
          <p:nvPr/>
        </p:nvCxnSpPr>
        <p:spPr>
          <a:xfrm>
            <a:off x="5912841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CA8080CC-C07C-4E4F-A902-9888A396F21E}"/>
              </a:ext>
            </a:extLst>
          </p:cNvPr>
          <p:cNvCxnSpPr/>
          <p:nvPr/>
        </p:nvCxnSpPr>
        <p:spPr>
          <a:xfrm>
            <a:off x="7281648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1DDAD94F-FCD5-4796-AD45-6CA1CEAB6829}"/>
              </a:ext>
            </a:extLst>
          </p:cNvPr>
          <p:cNvCxnSpPr/>
          <p:nvPr/>
        </p:nvCxnSpPr>
        <p:spPr>
          <a:xfrm>
            <a:off x="4437777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ADFFA0CA-B36D-4727-B8FD-FE93ACE22F69}"/>
              </a:ext>
            </a:extLst>
          </p:cNvPr>
          <p:cNvCxnSpPr/>
          <p:nvPr/>
        </p:nvCxnSpPr>
        <p:spPr>
          <a:xfrm>
            <a:off x="7273257" y="454683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06255B01-63DB-4FAD-B615-F3DB3FBE1B37}"/>
              </a:ext>
            </a:extLst>
          </p:cNvPr>
          <p:cNvCxnSpPr/>
          <p:nvPr/>
        </p:nvCxnSpPr>
        <p:spPr>
          <a:xfrm>
            <a:off x="6425968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BB9CB7E3-D7DB-4CF3-96DF-5F28D6A2B951}"/>
              </a:ext>
            </a:extLst>
          </p:cNvPr>
          <p:cNvCxnSpPr/>
          <p:nvPr/>
        </p:nvCxnSpPr>
        <p:spPr>
          <a:xfrm>
            <a:off x="5805183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56CD995A-071E-4E10-9DF5-44EF0BDACD32}"/>
              </a:ext>
            </a:extLst>
          </p:cNvPr>
          <p:cNvCxnSpPr/>
          <p:nvPr/>
        </p:nvCxnSpPr>
        <p:spPr>
          <a:xfrm>
            <a:off x="7273257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12A027D8-C5F9-44A4-9E09-BC7304DBEF63}"/>
              </a:ext>
            </a:extLst>
          </p:cNvPr>
          <p:cNvCxnSpPr/>
          <p:nvPr/>
        </p:nvCxnSpPr>
        <p:spPr>
          <a:xfrm>
            <a:off x="7273257" y="2428612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37D18FD2-1B37-4A9E-891D-11326B3C042E}"/>
              </a:ext>
            </a:extLst>
          </p:cNvPr>
          <p:cNvCxnSpPr/>
          <p:nvPr/>
        </p:nvCxnSpPr>
        <p:spPr>
          <a:xfrm>
            <a:off x="7273257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1E187F07-4245-493F-BE7E-7AA9ABD3AD12}"/>
              </a:ext>
            </a:extLst>
          </p:cNvPr>
          <p:cNvCxnSpPr/>
          <p:nvPr/>
        </p:nvCxnSpPr>
        <p:spPr>
          <a:xfrm>
            <a:off x="5805183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ruta 33">
            <a:extLst>
              <a:ext uri="{FF2B5EF4-FFF2-40B4-BE49-F238E27FC236}">
                <a16:creationId xmlns:a16="http://schemas.microsoft.com/office/drawing/2014/main" id="{21240A2C-216C-456F-94BD-1AB04A26F101}"/>
              </a:ext>
            </a:extLst>
          </p:cNvPr>
          <p:cNvSpPr txBox="1"/>
          <p:nvPr/>
        </p:nvSpPr>
        <p:spPr>
          <a:xfrm>
            <a:off x="3305262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VÅ1061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ABD5DC91-1903-4529-9319-D2BF8BB0AD51}"/>
              </a:ext>
            </a:extLst>
          </p:cNvPr>
          <p:cNvSpPr txBox="1"/>
          <p:nvPr/>
        </p:nvSpPr>
        <p:spPr>
          <a:xfrm>
            <a:off x="6001628" y="539412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MC1072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BAE996D8-2038-4DC9-867C-77DB67E67819}"/>
              </a:ext>
            </a:extLst>
          </p:cNvPr>
          <p:cNvSpPr txBox="1"/>
          <p:nvPr/>
        </p:nvSpPr>
        <p:spPr>
          <a:xfrm>
            <a:off x="7370434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GVÅ2S3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7CE84D42-6615-430A-BE96-9626CB719908}"/>
              </a:ext>
            </a:extLst>
          </p:cNvPr>
          <p:cNvSpPr txBox="1"/>
          <p:nvPr/>
        </p:nvSpPr>
        <p:spPr>
          <a:xfrm>
            <a:off x="3190436" y="4539168"/>
            <a:ext cx="108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GMC2M2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873AD699-4795-4352-AC43-2909A8B2620D}"/>
              </a:ext>
            </a:extLst>
          </p:cNvPr>
          <p:cNvSpPr txBox="1"/>
          <p:nvPr/>
        </p:nvSpPr>
        <p:spPr>
          <a:xfrm>
            <a:off x="4495098" y="454941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GVÅ2RA</a:t>
            </a: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9880927A-C567-4DD0-8086-7838674902DC}"/>
              </a:ext>
            </a:extLst>
          </p:cNvPr>
          <p:cNvSpPr txBox="1"/>
          <p:nvPr/>
        </p:nvSpPr>
        <p:spPr>
          <a:xfrm>
            <a:off x="6380528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MC1079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F5ADC382-A4C8-42FD-BDD1-7B879C5A2924}"/>
              </a:ext>
            </a:extLst>
          </p:cNvPr>
          <p:cNvSpPr txBox="1"/>
          <p:nvPr/>
        </p:nvSpPr>
        <p:spPr>
          <a:xfrm>
            <a:off x="7366933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GVÅ2AP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C0F3656D-E412-45CF-AD6A-F9A58C012DAD}"/>
              </a:ext>
            </a:extLst>
          </p:cNvPr>
          <p:cNvSpPr txBox="1"/>
          <p:nvPr/>
        </p:nvSpPr>
        <p:spPr>
          <a:xfrm>
            <a:off x="3161252" y="3818414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VÅ1053</a:t>
            </a:r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64487DC7-6E18-496F-928F-C02C3A265348}"/>
              </a:ext>
            </a:extLst>
          </p:cNvPr>
          <p:cNvSpPr txBox="1"/>
          <p:nvPr/>
        </p:nvSpPr>
        <p:spPr>
          <a:xfrm>
            <a:off x="7273257" y="2447970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VÅ2023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FB554415-BFEA-4EC3-856F-E5B8872D77B0}"/>
              </a:ext>
            </a:extLst>
          </p:cNvPr>
          <p:cNvSpPr txBox="1"/>
          <p:nvPr/>
        </p:nvSpPr>
        <p:spPr>
          <a:xfrm>
            <a:off x="3176638" y="309352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VÅ1062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79C33B24-618B-43EE-BE4A-F0FF045D092A}"/>
              </a:ext>
            </a:extLst>
          </p:cNvPr>
          <p:cNvSpPr txBox="1"/>
          <p:nvPr/>
        </p:nvSpPr>
        <p:spPr>
          <a:xfrm>
            <a:off x="5833149" y="3104868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GVÅ2HM</a:t>
            </a:r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B8CE40DB-E9E1-4EAD-9D1D-DCB977E2F7D1}"/>
              </a:ext>
            </a:extLst>
          </p:cNvPr>
          <p:cNvSpPr txBox="1"/>
          <p:nvPr/>
        </p:nvSpPr>
        <p:spPr>
          <a:xfrm>
            <a:off x="7297038" y="308983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GVÅ25T</a:t>
            </a:r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019888B0-C757-4BA4-92D1-BCE9615D1D9B}"/>
              </a:ext>
            </a:extLst>
          </p:cNvPr>
          <p:cNvSpPr txBox="1"/>
          <p:nvPr/>
        </p:nvSpPr>
        <p:spPr>
          <a:xfrm>
            <a:off x="3161252" y="241161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GVÅ2H6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DC373BA5-8A1C-4A05-9F6D-CCC754DF5E0C}"/>
              </a:ext>
            </a:extLst>
          </p:cNvPr>
          <p:cNvSpPr txBox="1"/>
          <p:nvPr/>
        </p:nvSpPr>
        <p:spPr>
          <a:xfrm>
            <a:off x="3161252" y="17633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VÅ2030</a:t>
            </a:r>
          </a:p>
        </p:txBody>
      </p:sp>
      <p:sp>
        <p:nvSpPr>
          <p:cNvPr id="48" name="textruta 47">
            <a:extLst>
              <a:ext uri="{FF2B5EF4-FFF2-40B4-BE49-F238E27FC236}">
                <a16:creationId xmlns:a16="http://schemas.microsoft.com/office/drawing/2014/main" id="{DCED4B3F-0D21-446A-A4AE-EC8F7D29E375}"/>
              </a:ext>
            </a:extLst>
          </p:cNvPr>
          <p:cNvSpPr txBox="1"/>
          <p:nvPr/>
        </p:nvSpPr>
        <p:spPr>
          <a:xfrm>
            <a:off x="5833149" y="1781396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GVÅ2GT</a:t>
            </a:r>
          </a:p>
        </p:txBody>
      </p:sp>
      <p:sp>
        <p:nvSpPr>
          <p:cNvPr id="49" name="textruta 48">
            <a:extLst>
              <a:ext uri="{FF2B5EF4-FFF2-40B4-BE49-F238E27FC236}">
                <a16:creationId xmlns:a16="http://schemas.microsoft.com/office/drawing/2014/main" id="{A889EF95-8DB2-4B6A-855D-B4865233792C}"/>
              </a:ext>
            </a:extLst>
          </p:cNvPr>
          <p:cNvSpPr txBox="1"/>
          <p:nvPr/>
        </p:nvSpPr>
        <p:spPr>
          <a:xfrm>
            <a:off x="7281648" y="1773682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GVÅ26Q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Pennanteckning 2">
                <a:extLst>
                  <a:ext uri="{FF2B5EF4-FFF2-40B4-BE49-F238E27FC236}">
                    <a16:creationId xmlns:a16="http://schemas.microsoft.com/office/drawing/2014/main" id="{969D80DB-B164-43D6-8909-39D44A806AF0}"/>
                  </a:ext>
                </a:extLst>
              </p14:cNvPr>
              <p14:cNvContentPartPr/>
              <p14:nvPr/>
            </p14:nvContentPartPr>
            <p14:xfrm>
              <a:off x="3380314" y="5519467"/>
              <a:ext cx="822960" cy="34200"/>
            </p14:xfrm>
          </p:contentPart>
        </mc:Choice>
        <mc:Fallback xmlns="">
          <p:pic>
            <p:nvPicPr>
              <p:cNvPr id="3" name="Pennanteckning 2">
                <a:extLst>
                  <a:ext uri="{FF2B5EF4-FFF2-40B4-BE49-F238E27FC236}">
                    <a16:creationId xmlns:a16="http://schemas.microsoft.com/office/drawing/2014/main" id="{969D80DB-B164-43D6-8909-39D44A806AF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26314" y="5412592"/>
                <a:ext cx="930600" cy="24759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Pennanteckning 5">
                <a:extLst>
                  <a:ext uri="{FF2B5EF4-FFF2-40B4-BE49-F238E27FC236}">
                    <a16:creationId xmlns:a16="http://schemas.microsoft.com/office/drawing/2014/main" id="{780543F4-0792-467A-BFD9-8A5C38F0757C}"/>
                  </a:ext>
                </a:extLst>
              </p14:cNvPr>
              <p14:cNvContentPartPr/>
              <p14:nvPr/>
            </p14:nvContentPartPr>
            <p14:xfrm>
              <a:off x="6115234" y="5536387"/>
              <a:ext cx="737640" cy="8640"/>
            </p14:xfrm>
          </p:contentPart>
        </mc:Choice>
        <mc:Fallback xmlns="">
          <p:pic>
            <p:nvPicPr>
              <p:cNvPr id="6" name="Pennanteckning 5">
                <a:extLst>
                  <a:ext uri="{FF2B5EF4-FFF2-40B4-BE49-F238E27FC236}">
                    <a16:creationId xmlns:a16="http://schemas.microsoft.com/office/drawing/2014/main" id="{780543F4-0792-467A-BFD9-8A5C38F0757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61234" y="5432707"/>
                <a:ext cx="845280" cy="2156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0" name="Pennanteckning 49">
                <a:extLst>
                  <a:ext uri="{FF2B5EF4-FFF2-40B4-BE49-F238E27FC236}">
                    <a16:creationId xmlns:a16="http://schemas.microsoft.com/office/drawing/2014/main" id="{02424339-9196-48D1-9244-60B8D6375286}"/>
                  </a:ext>
                </a:extLst>
              </p14:cNvPr>
              <p14:cNvContentPartPr/>
              <p14:nvPr/>
            </p14:nvContentPartPr>
            <p14:xfrm>
              <a:off x="7517074" y="5494627"/>
              <a:ext cx="729360" cy="50760"/>
            </p14:xfrm>
          </p:contentPart>
        </mc:Choice>
        <mc:Fallback xmlns="">
          <p:pic>
            <p:nvPicPr>
              <p:cNvPr id="50" name="Pennanteckning 49">
                <a:extLst>
                  <a:ext uri="{FF2B5EF4-FFF2-40B4-BE49-F238E27FC236}">
                    <a16:creationId xmlns:a16="http://schemas.microsoft.com/office/drawing/2014/main" id="{02424339-9196-48D1-9244-60B8D637528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463101" y="5386627"/>
                <a:ext cx="836947" cy="266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51" name="Pennanteckning 50">
                <a:extLst>
                  <a:ext uri="{FF2B5EF4-FFF2-40B4-BE49-F238E27FC236}">
                    <a16:creationId xmlns:a16="http://schemas.microsoft.com/office/drawing/2014/main" id="{1D4EF4CE-0C3B-4379-AEBC-0AA8066CB25F}"/>
                  </a:ext>
                </a:extLst>
              </p14:cNvPr>
              <p14:cNvContentPartPr/>
              <p14:nvPr/>
            </p14:nvContentPartPr>
            <p14:xfrm>
              <a:off x="7500514" y="4689307"/>
              <a:ext cx="720360" cy="60120"/>
            </p14:xfrm>
          </p:contentPart>
        </mc:Choice>
        <mc:Fallback xmlns="">
          <p:pic>
            <p:nvPicPr>
              <p:cNvPr id="51" name="Pennanteckning 50">
                <a:extLst>
                  <a:ext uri="{FF2B5EF4-FFF2-40B4-BE49-F238E27FC236}">
                    <a16:creationId xmlns:a16="http://schemas.microsoft.com/office/drawing/2014/main" id="{1D4EF4CE-0C3B-4379-AEBC-0AA8066CB25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446514" y="4580656"/>
                <a:ext cx="828000" cy="27705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7" name="Pennanteckning 56">
                <a:extLst>
                  <a:ext uri="{FF2B5EF4-FFF2-40B4-BE49-F238E27FC236}">
                    <a16:creationId xmlns:a16="http://schemas.microsoft.com/office/drawing/2014/main" id="{2D1F0357-2EAD-4C18-B017-E879DF462B09}"/>
                  </a:ext>
                </a:extLst>
              </p14:cNvPr>
              <p14:cNvContentPartPr/>
              <p14:nvPr/>
            </p14:nvContentPartPr>
            <p14:xfrm>
              <a:off x="3347914" y="4705867"/>
              <a:ext cx="813240" cy="17640"/>
            </p14:xfrm>
          </p:contentPart>
        </mc:Choice>
        <mc:Fallback xmlns="">
          <p:pic>
            <p:nvPicPr>
              <p:cNvPr id="57" name="Pennanteckning 56">
                <a:extLst>
                  <a:ext uri="{FF2B5EF4-FFF2-40B4-BE49-F238E27FC236}">
                    <a16:creationId xmlns:a16="http://schemas.microsoft.com/office/drawing/2014/main" id="{2D1F0357-2EAD-4C18-B017-E879DF462B0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293914" y="4597867"/>
                <a:ext cx="920880" cy="23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58" name="Pennanteckning 57">
                <a:extLst>
                  <a:ext uri="{FF2B5EF4-FFF2-40B4-BE49-F238E27FC236}">
                    <a16:creationId xmlns:a16="http://schemas.microsoft.com/office/drawing/2014/main" id="{9CFAFC70-AE06-41BF-B891-7BBFAAAD0DEE}"/>
                  </a:ext>
                </a:extLst>
              </p14:cNvPr>
              <p14:cNvContentPartPr/>
              <p14:nvPr/>
            </p14:nvContentPartPr>
            <p14:xfrm>
              <a:off x="4589554" y="4697587"/>
              <a:ext cx="846720" cy="35280"/>
            </p14:xfrm>
          </p:contentPart>
        </mc:Choice>
        <mc:Fallback xmlns="">
          <p:pic>
            <p:nvPicPr>
              <p:cNvPr id="58" name="Pennanteckning 57">
                <a:extLst>
                  <a:ext uri="{FF2B5EF4-FFF2-40B4-BE49-F238E27FC236}">
                    <a16:creationId xmlns:a16="http://schemas.microsoft.com/office/drawing/2014/main" id="{9CFAFC70-AE06-41BF-B891-7BBFAAAD0DE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535554" y="4589587"/>
                <a:ext cx="954360" cy="25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59" name="Pennanteckning 58">
                <a:extLst>
                  <a:ext uri="{FF2B5EF4-FFF2-40B4-BE49-F238E27FC236}">
                    <a16:creationId xmlns:a16="http://schemas.microsoft.com/office/drawing/2014/main" id="{364D2AD0-8505-4125-9AC2-59BCDD53B1D4}"/>
                  </a:ext>
                </a:extLst>
              </p14:cNvPr>
              <p14:cNvContentPartPr/>
              <p14:nvPr/>
            </p14:nvContentPartPr>
            <p14:xfrm>
              <a:off x="6477034" y="4705507"/>
              <a:ext cx="737640" cy="42840"/>
            </p14:xfrm>
          </p:contentPart>
        </mc:Choice>
        <mc:Fallback xmlns="">
          <p:pic>
            <p:nvPicPr>
              <p:cNvPr id="59" name="Pennanteckning 58">
                <a:extLst>
                  <a:ext uri="{FF2B5EF4-FFF2-40B4-BE49-F238E27FC236}">
                    <a16:creationId xmlns:a16="http://schemas.microsoft.com/office/drawing/2014/main" id="{364D2AD0-8505-4125-9AC2-59BCDD53B1D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6423034" y="4596592"/>
                <a:ext cx="845280" cy="26030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60" name="Pennanteckning 59">
                <a:extLst>
                  <a:ext uri="{FF2B5EF4-FFF2-40B4-BE49-F238E27FC236}">
                    <a16:creationId xmlns:a16="http://schemas.microsoft.com/office/drawing/2014/main" id="{59F0F1F4-EC13-4817-80A3-9F44E72DEE4A}"/>
                  </a:ext>
                </a:extLst>
              </p14:cNvPr>
              <p14:cNvContentPartPr/>
              <p14:nvPr/>
            </p14:nvContentPartPr>
            <p14:xfrm>
              <a:off x="3305794" y="3976147"/>
              <a:ext cx="721080" cy="78120"/>
            </p14:xfrm>
          </p:contentPart>
        </mc:Choice>
        <mc:Fallback xmlns="">
          <p:pic>
            <p:nvPicPr>
              <p:cNvPr id="60" name="Pennanteckning 59">
                <a:extLst>
                  <a:ext uri="{FF2B5EF4-FFF2-40B4-BE49-F238E27FC236}">
                    <a16:creationId xmlns:a16="http://schemas.microsoft.com/office/drawing/2014/main" id="{59F0F1F4-EC13-4817-80A3-9F44E72DEE4A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251794" y="3868147"/>
                <a:ext cx="828720" cy="29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52" name="Pennanteckning 51">
                <a:extLst>
                  <a:ext uri="{FF2B5EF4-FFF2-40B4-BE49-F238E27FC236}">
                    <a16:creationId xmlns:a16="http://schemas.microsoft.com/office/drawing/2014/main" id="{8320A59A-A9BD-4A37-A8CE-995ACE80ECA3}"/>
                  </a:ext>
                </a:extLst>
              </p14:cNvPr>
              <p14:cNvContentPartPr/>
              <p14:nvPr/>
            </p14:nvContentPartPr>
            <p14:xfrm>
              <a:off x="3127954" y="3026107"/>
              <a:ext cx="910800" cy="497880"/>
            </p14:xfrm>
          </p:contentPart>
        </mc:Choice>
        <mc:Fallback xmlns="">
          <p:pic>
            <p:nvPicPr>
              <p:cNvPr id="52" name="Pennanteckning 51">
                <a:extLst>
                  <a:ext uri="{FF2B5EF4-FFF2-40B4-BE49-F238E27FC236}">
                    <a16:creationId xmlns:a16="http://schemas.microsoft.com/office/drawing/2014/main" id="{8320A59A-A9BD-4A37-A8CE-995ACE80ECA3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118954" y="3017107"/>
                <a:ext cx="928440" cy="51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53" name="Pennanteckning 52">
                <a:extLst>
                  <a:ext uri="{FF2B5EF4-FFF2-40B4-BE49-F238E27FC236}">
                    <a16:creationId xmlns:a16="http://schemas.microsoft.com/office/drawing/2014/main" id="{CC917DBB-A9E4-4CCB-9CF3-495689C61370}"/>
                  </a:ext>
                </a:extLst>
              </p14:cNvPr>
              <p14:cNvContentPartPr/>
              <p14:nvPr/>
            </p14:nvContentPartPr>
            <p14:xfrm>
              <a:off x="5810674" y="3077947"/>
              <a:ext cx="1010520" cy="496080"/>
            </p14:xfrm>
          </p:contentPart>
        </mc:Choice>
        <mc:Fallback xmlns="">
          <p:pic>
            <p:nvPicPr>
              <p:cNvPr id="53" name="Pennanteckning 52">
                <a:extLst>
                  <a:ext uri="{FF2B5EF4-FFF2-40B4-BE49-F238E27FC236}">
                    <a16:creationId xmlns:a16="http://schemas.microsoft.com/office/drawing/2014/main" id="{CC917DBB-A9E4-4CCB-9CF3-495689C61370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5801674" y="3068947"/>
                <a:ext cx="1028160" cy="513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54" name="Pennanteckning 53">
                <a:extLst>
                  <a:ext uri="{FF2B5EF4-FFF2-40B4-BE49-F238E27FC236}">
                    <a16:creationId xmlns:a16="http://schemas.microsoft.com/office/drawing/2014/main" id="{BA0D6A13-CFB0-4315-9BF5-64706007DC1D}"/>
                  </a:ext>
                </a:extLst>
              </p14:cNvPr>
              <p14:cNvContentPartPr/>
              <p14:nvPr/>
            </p14:nvContentPartPr>
            <p14:xfrm>
              <a:off x="7321954" y="3085147"/>
              <a:ext cx="932760" cy="448920"/>
            </p14:xfrm>
          </p:contentPart>
        </mc:Choice>
        <mc:Fallback xmlns="">
          <p:pic>
            <p:nvPicPr>
              <p:cNvPr id="54" name="Pennanteckning 53">
                <a:extLst>
                  <a:ext uri="{FF2B5EF4-FFF2-40B4-BE49-F238E27FC236}">
                    <a16:creationId xmlns:a16="http://schemas.microsoft.com/office/drawing/2014/main" id="{BA0D6A13-CFB0-4315-9BF5-64706007DC1D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7312951" y="3076147"/>
                <a:ext cx="950407" cy="46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55" name="Pennanteckning 54">
                <a:extLst>
                  <a:ext uri="{FF2B5EF4-FFF2-40B4-BE49-F238E27FC236}">
                    <a16:creationId xmlns:a16="http://schemas.microsoft.com/office/drawing/2014/main" id="{A396BA92-FD56-428C-958F-02C97B9BBFEF}"/>
                  </a:ext>
                </a:extLst>
              </p14:cNvPr>
              <p14:cNvContentPartPr/>
              <p14:nvPr/>
            </p14:nvContentPartPr>
            <p14:xfrm>
              <a:off x="6348874" y="4545307"/>
              <a:ext cx="1027080" cy="473040"/>
            </p14:xfrm>
          </p:contentPart>
        </mc:Choice>
        <mc:Fallback xmlns="">
          <p:pic>
            <p:nvPicPr>
              <p:cNvPr id="55" name="Pennanteckning 54">
                <a:extLst>
                  <a:ext uri="{FF2B5EF4-FFF2-40B4-BE49-F238E27FC236}">
                    <a16:creationId xmlns:a16="http://schemas.microsoft.com/office/drawing/2014/main" id="{A396BA92-FD56-428C-958F-02C97B9BBFEF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6339874" y="4536307"/>
                <a:ext cx="1044720" cy="49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56" name="Pennanteckning 55">
                <a:extLst>
                  <a:ext uri="{FF2B5EF4-FFF2-40B4-BE49-F238E27FC236}">
                    <a16:creationId xmlns:a16="http://schemas.microsoft.com/office/drawing/2014/main" id="{B72BC2E0-D8AB-4F22-8E90-D5B91E4F7118}"/>
                  </a:ext>
                </a:extLst>
              </p14:cNvPr>
              <p14:cNvContentPartPr/>
              <p14:nvPr/>
            </p14:nvContentPartPr>
            <p14:xfrm>
              <a:off x="2331634" y="3085867"/>
              <a:ext cx="471600" cy="437760"/>
            </p14:xfrm>
          </p:contentPart>
        </mc:Choice>
        <mc:Fallback xmlns="">
          <p:pic>
            <p:nvPicPr>
              <p:cNvPr id="56" name="Pennanteckning 55">
                <a:extLst>
                  <a:ext uri="{FF2B5EF4-FFF2-40B4-BE49-F238E27FC236}">
                    <a16:creationId xmlns:a16="http://schemas.microsoft.com/office/drawing/2014/main" id="{B72BC2E0-D8AB-4F22-8E90-D5B91E4F7118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2322634" y="3076867"/>
                <a:ext cx="489240" cy="45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61" name="Pennanteckning 60">
                <a:extLst>
                  <a:ext uri="{FF2B5EF4-FFF2-40B4-BE49-F238E27FC236}">
                    <a16:creationId xmlns:a16="http://schemas.microsoft.com/office/drawing/2014/main" id="{F15D66A1-C50D-49ED-9DE0-90A943DB2166}"/>
                  </a:ext>
                </a:extLst>
              </p14:cNvPr>
              <p14:cNvContentPartPr/>
              <p14:nvPr/>
            </p14:nvContentPartPr>
            <p14:xfrm>
              <a:off x="862834" y="3102067"/>
              <a:ext cx="824040" cy="455400"/>
            </p14:xfrm>
          </p:contentPart>
        </mc:Choice>
        <mc:Fallback xmlns="">
          <p:pic>
            <p:nvPicPr>
              <p:cNvPr id="61" name="Pennanteckning 60">
                <a:extLst>
                  <a:ext uri="{FF2B5EF4-FFF2-40B4-BE49-F238E27FC236}">
                    <a16:creationId xmlns:a16="http://schemas.microsoft.com/office/drawing/2014/main" id="{F15D66A1-C50D-49ED-9DE0-90A943DB2166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853834" y="3093074"/>
                <a:ext cx="841680" cy="473026"/>
              </a:xfrm>
              <a:prstGeom prst="rect">
                <a:avLst/>
              </a:prstGeom>
            </p:spPr>
          </p:pic>
        </mc:Fallback>
      </mc:AlternateContent>
      <p:sp>
        <p:nvSpPr>
          <p:cNvPr id="62" name="textruta 61">
            <a:extLst>
              <a:ext uri="{FF2B5EF4-FFF2-40B4-BE49-F238E27FC236}">
                <a16:creationId xmlns:a16="http://schemas.microsoft.com/office/drawing/2014/main" id="{16C39596-E707-4D1B-AB81-5272CE99C034}"/>
              </a:ext>
            </a:extLst>
          </p:cNvPr>
          <p:cNvSpPr txBox="1"/>
          <p:nvPr/>
        </p:nvSpPr>
        <p:spPr>
          <a:xfrm>
            <a:off x="3961240" y="3077350"/>
            <a:ext cx="2288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highlight>
                  <a:srgbClr val="FF00FF"/>
                </a:highlight>
              </a:rPr>
              <a:t>HÄR FINNS VILLKOR</a:t>
            </a:r>
          </a:p>
        </p:txBody>
      </p:sp>
    </p:spTree>
    <p:extLst>
      <p:ext uri="{BB962C8B-B14F-4D97-AF65-F5344CB8AC3E}">
        <p14:creationId xmlns:p14="http://schemas.microsoft.com/office/powerpoint/2010/main" val="186418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B1FAEB-54D9-4EB6-AD36-A0552E716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5168"/>
          </a:xfrm>
        </p:spPr>
        <p:txBody>
          <a:bodyPr>
            <a:normAutofit/>
          </a:bodyPr>
          <a:lstStyle/>
          <a:p>
            <a:r>
              <a:rPr lang="sv-SE" sz="3200" dirty="0"/>
              <a:t>Anta till senare del </a:t>
            </a:r>
            <a:r>
              <a:rPr lang="sv-SE" sz="2000" dirty="0"/>
              <a:t>- </a:t>
            </a:r>
            <a:r>
              <a:rPr lang="sv-SE" sz="2200" dirty="0"/>
              <a:t>Sjuksköterskeprogrammet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B10756-76AA-4A0A-A9F2-4874FA00A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34517"/>
            <a:ext cx="7886700" cy="47424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sz="3200" dirty="0"/>
              <a:t>Programkod:    </a:t>
            </a:r>
            <a:r>
              <a:rPr lang="sv-SE" dirty="0">
                <a:latin typeface="Comic Sans MS" panose="030F0702030302020204" pitchFamily="66" charset="0"/>
              </a:rPr>
              <a:t>VSSKG</a:t>
            </a:r>
          </a:p>
          <a:p>
            <a:pPr marL="0" indent="0">
              <a:buNone/>
            </a:pPr>
            <a:r>
              <a:rPr lang="sv-SE" sz="3200" dirty="0"/>
              <a:t>Start: </a:t>
            </a:r>
            <a:r>
              <a:rPr lang="sv-SE" dirty="0">
                <a:latin typeface="Comic Sans MS" panose="030F0702030302020204" pitchFamily="66" charset="0"/>
              </a:rPr>
              <a:t>Termin 4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3200" dirty="0"/>
              <a:t>Anta till följande kurser: </a:t>
            </a:r>
          </a:p>
          <a:p>
            <a:r>
              <a:rPr lang="sv-SE" dirty="0">
                <a:latin typeface="Comic Sans MS" panose="030F0702030302020204" pitchFamily="66" charset="0"/>
              </a:rPr>
              <a:t>VÅ1062 - </a:t>
            </a:r>
            <a:r>
              <a:rPr lang="sv-SE" sz="1800" dirty="0">
                <a:latin typeface="Comic Sans MS" panose="030F0702030302020204" pitchFamily="66" charset="0"/>
              </a:rPr>
              <a:t>Anmälningskod: HDA-V3A5W Behörig med villkor</a:t>
            </a:r>
          </a:p>
          <a:p>
            <a:r>
              <a:rPr lang="sv-SE" dirty="0">
                <a:latin typeface="Comic Sans MS" panose="030F0702030302020204" pitchFamily="66" charset="0"/>
              </a:rPr>
              <a:t>GVÅ2HM - </a:t>
            </a:r>
            <a:r>
              <a:rPr lang="sv-SE" sz="1800" dirty="0">
                <a:latin typeface="Comic Sans MS" panose="030F0702030302020204" pitchFamily="66" charset="0"/>
              </a:rPr>
              <a:t>Anmälningskod: HDA-V3A5Z Behörig med villkor</a:t>
            </a:r>
          </a:p>
          <a:p>
            <a:r>
              <a:rPr lang="sv-SE" dirty="0">
                <a:latin typeface="Comic Sans MS" panose="030F0702030302020204" pitchFamily="66" charset="0"/>
              </a:rPr>
              <a:t>GVÅ25T - </a:t>
            </a:r>
            <a:r>
              <a:rPr lang="sv-SE" sz="1800" dirty="0">
                <a:latin typeface="Comic Sans MS" panose="030F0702030302020204" pitchFamily="66" charset="0"/>
              </a:rPr>
              <a:t>Anmälningskod: HDA-V3A5X Behörig med villkor</a:t>
            </a:r>
          </a:p>
          <a:p>
            <a:pPr marL="0" indent="0">
              <a:buNone/>
            </a:pPr>
            <a:endParaRPr lang="sv-SE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v-SE" sz="1800" dirty="0">
                <a:latin typeface="Comic Sans MS" panose="030F0702030302020204" pitchFamily="66" charset="0"/>
              </a:rPr>
              <a:t>För att bli behörig till VÅ1062, GVÅ2HM och GVÅ25T krävs att</a:t>
            </a:r>
          </a:p>
          <a:p>
            <a:pPr marL="0" indent="0">
              <a:buNone/>
            </a:pPr>
            <a:r>
              <a:rPr lang="sv-SE" sz="1800" dirty="0">
                <a:latin typeface="Comic Sans MS" panose="030F0702030302020204" pitchFamily="66" charset="0"/>
              </a:rPr>
              <a:t>nedanstående fyra kurser är godkända: </a:t>
            </a:r>
            <a:br>
              <a:rPr lang="sv-SE" sz="1800" dirty="0">
                <a:latin typeface="Comic Sans MS" panose="030F0702030302020204" pitchFamily="66" charset="0"/>
              </a:rPr>
            </a:br>
            <a:endParaRPr lang="sv-SE" sz="1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sv-SE" sz="1800" dirty="0">
                <a:latin typeface="Comic Sans MS" panose="030F0702030302020204" pitchFamily="66" charset="0"/>
              </a:rPr>
              <a:t>GMC2M2 GVÅ2RA MC1079 GVÅ2AP</a:t>
            </a:r>
          </a:p>
        </p:txBody>
      </p:sp>
    </p:spTree>
    <p:extLst>
      <p:ext uri="{BB962C8B-B14F-4D97-AF65-F5344CB8AC3E}">
        <p14:creationId xmlns:p14="http://schemas.microsoft.com/office/powerpoint/2010/main" val="1830681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B1FAEB-54D9-4EB6-AD36-A0552E716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5168"/>
          </a:xfrm>
        </p:spPr>
        <p:txBody>
          <a:bodyPr>
            <a:normAutofit/>
          </a:bodyPr>
          <a:lstStyle/>
          <a:p>
            <a:r>
              <a:rPr lang="sv-SE" sz="3200" dirty="0"/>
              <a:t>Anta till senare del </a:t>
            </a:r>
            <a:r>
              <a:rPr lang="sv-SE" sz="2000" dirty="0"/>
              <a:t>- </a:t>
            </a:r>
            <a:r>
              <a:rPr lang="sv-SE" sz="2200" dirty="0"/>
              <a:t>Sjuksköterskeprogrammet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B10756-76AA-4A0A-A9F2-4874FA00A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34517"/>
            <a:ext cx="7886700" cy="4742446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Programkod: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Finns det flera programkoder?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VSSPG       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                            UTBILDNINGSPLANEN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VSSKG</a:t>
            </a: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90A294FF-923B-48C7-ABFA-6BFE06A1E0BF}"/>
              </a:ext>
            </a:extLst>
          </p:cNvPr>
          <p:cNvCxnSpPr/>
          <p:nvPr/>
        </p:nvCxnSpPr>
        <p:spPr>
          <a:xfrm>
            <a:off x="1845578" y="3355596"/>
            <a:ext cx="570451" cy="4362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897EBC88-07FA-48C5-AE5A-CDFE4173DD6A}"/>
              </a:ext>
            </a:extLst>
          </p:cNvPr>
          <p:cNvCxnSpPr>
            <a:cxnSpLocks/>
          </p:cNvCxnSpPr>
          <p:nvPr/>
        </p:nvCxnSpPr>
        <p:spPr>
          <a:xfrm flipV="1">
            <a:off x="1922478" y="4194495"/>
            <a:ext cx="570451" cy="4208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208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B1FAEB-54D9-4EB6-AD36-A0552E716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5168"/>
          </a:xfrm>
        </p:spPr>
        <p:txBody>
          <a:bodyPr>
            <a:normAutofit/>
          </a:bodyPr>
          <a:lstStyle/>
          <a:p>
            <a:r>
              <a:rPr lang="sv-SE" sz="3200" dirty="0"/>
              <a:t>Anta till senare del </a:t>
            </a:r>
            <a:r>
              <a:rPr lang="sv-SE" sz="2000" dirty="0"/>
              <a:t>- </a:t>
            </a:r>
            <a:r>
              <a:rPr lang="sv-SE" sz="2200" dirty="0"/>
              <a:t>Sjuksköterskeprogrammet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B10756-76AA-4A0A-A9F2-4874FA00A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34517"/>
            <a:ext cx="7886700" cy="4742446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Hur tar jag reda på tiden för respektive programkod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5E0FCA8D-832A-4096-8EE0-D6BFD9D59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6400" y="2114026"/>
            <a:ext cx="6999644" cy="379147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Pennanteckning 9">
                <a:extLst>
                  <a:ext uri="{FF2B5EF4-FFF2-40B4-BE49-F238E27FC236}">
                    <a16:creationId xmlns:a16="http://schemas.microsoft.com/office/drawing/2014/main" id="{8466638A-727B-4C36-9A08-24912D81215F}"/>
                  </a:ext>
                </a:extLst>
              </p14:cNvPr>
              <p14:cNvContentPartPr/>
              <p14:nvPr/>
            </p14:nvContentPartPr>
            <p14:xfrm>
              <a:off x="2264674" y="2380987"/>
              <a:ext cx="496080" cy="345600"/>
            </p14:xfrm>
          </p:contentPart>
        </mc:Choice>
        <mc:Fallback xmlns="">
          <p:pic>
            <p:nvPicPr>
              <p:cNvPr id="10" name="Pennanteckning 9">
                <a:extLst>
                  <a:ext uri="{FF2B5EF4-FFF2-40B4-BE49-F238E27FC236}">
                    <a16:creationId xmlns:a16="http://schemas.microsoft.com/office/drawing/2014/main" id="{8466638A-727B-4C36-9A08-24912D81215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256034" y="2372347"/>
                <a:ext cx="513720" cy="36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" name="Pennanteckning 10">
                <a:extLst>
                  <a:ext uri="{FF2B5EF4-FFF2-40B4-BE49-F238E27FC236}">
                    <a16:creationId xmlns:a16="http://schemas.microsoft.com/office/drawing/2014/main" id="{C739A366-4E2E-4B0B-B4DC-29BDC67E295E}"/>
                  </a:ext>
                </a:extLst>
              </p14:cNvPr>
              <p14:cNvContentPartPr/>
              <p14:nvPr/>
            </p14:nvContentPartPr>
            <p14:xfrm>
              <a:off x="2338474" y="2994427"/>
              <a:ext cx="365040" cy="277920"/>
            </p14:xfrm>
          </p:contentPart>
        </mc:Choice>
        <mc:Fallback xmlns="">
          <p:pic>
            <p:nvPicPr>
              <p:cNvPr id="11" name="Pennanteckning 10">
                <a:extLst>
                  <a:ext uri="{FF2B5EF4-FFF2-40B4-BE49-F238E27FC236}">
                    <a16:creationId xmlns:a16="http://schemas.microsoft.com/office/drawing/2014/main" id="{C739A366-4E2E-4B0B-B4DC-29BDC67E295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329474" y="2985427"/>
                <a:ext cx="382680" cy="29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2" name="Pennanteckning 11">
                <a:extLst>
                  <a:ext uri="{FF2B5EF4-FFF2-40B4-BE49-F238E27FC236}">
                    <a16:creationId xmlns:a16="http://schemas.microsoft.com/office/drawing/2014/main" id="{B50E45F8-A0DB-4227-BF69-FFFEB77ADD58}"/>
                  </a:ext>
                </a:extLst>
              </p14:cNvPr>
              <p14:cNvContentPartPr/>
              <p14:nvPr/>
            </p14:nvContentPartPr>
            <p14:xfrm>
              <a:off x="3277714" y="3354067"/>
              <a:ext cx="683640" cy="245160"/>
            </p14:xfrm>
          </p:contentPart>
        </mc:Choice>
        <mc:Fallback xmlns="">
          <p:pic>
            <p:nvPicPr>
              <p:cNvPr id="12" name="Pennanteckning 11">
                <a:extLst>
                  <a:ext uri="{FF2B5EF4-FFF2-40B4-BE49-F238E27FC236}">
                    <a16:creationId xmlns:a16="http://schemas.microsoft.com/office/drawing/2014/main" id="{B50E45F8-A0DB-4227-BF69-FFFEB77ADD5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268714" y="3345427"/>
                <a:ext cx="701280" cy="262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00198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B1FAEB-54D9-4EB6-AD36-A0552E716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5168"/>
          </a:xfrm>
        </p:spPr>
        <p:txBody>
          <a:bodyPr>
            <a:normAutofit/>
          </a:bodyPr>
          <a:lstStyle/>
          <a:p>
            <a:r>
              <a:rPr lang="sv-SE" sz="3200" dirty="0"/>
              <a:t>Anta till senare del </a:t>
            </a:r>
            <a:r>
              <a:rPr lang="sv-SE" sz="2000" dirty="0"/>
              <a:t>- </a:t>
            </a:r>
            <a:r>
              <a:rPr lang="sv-SE" sz="2200" dirty="0"/>
              <a:t>Sjuksköterskeprogrammet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4F80299-5321-4A19-B544-F4DAA9C26117}"/>
              </a:ext>
            </a:extLst>
          </p:cNvPr>
          <p:cNvSpPr/>
          <p:nvPr/>
        </p:nvSpPr>
        <p:spPr>
          <a:xfrm>
            <a:off x="3161252" y="175749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FD3ABB5-4793-483B-9A52-88A1D6CAAE34}"/>
              </a:ext>
            </a:extLst>
          </p:cNvPr>
          <p:cNvSpPr/>
          <p:nvPr/>
        </p:nvSpPr>
        <p:spPr>
          <a:xfrm>
            <a:off x="3161252" y="2430011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3ED18B7D-B6EE-4056-B1F8-71F7158F61DE}"/>
              </a:ext>
            </a:extLst>
          </p:cNvPr>
          <p:cNvSpPr/>
          <p:nvPr/>
        </p:nvSpPr>
        <p:spPr>
          <a:xfrm>
            <a:off x="3161252" y="3095887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80C787B-B9CC-42E3-B236-897986DA5DFC}"/>
              </a:ext>
            </a:extLst>
          </p:cNvPr>
          <p:cNvSpPr/>
          <p:nvPr/>
        </p:nvSpPr>
        <p:spPr>
          <a:xfrm>
            <a:off x="3161252" y="3830273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F5E84E2-6843-4A93-BC5E-4A46EED8AF82}"/>
              </a:ext>
            </a:extLst>
          </p:cNvPr>
          <p:cNvSpPr/>
          <p:nvPr/>
        </p:nvSpPr>
        <p:spPr>
          <a:xfrm>
            <a:off x="3161252" y="4549630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09F43DEA-0A42-46AF-A86B-F2C7E6BA777E}"/>
              </a:ext>
            </a:extLst>
          </p:cNvPr>
          <p:cNvSpPr/>
          <p:nvPr/>
        </p:nvSpPr>
        <p:spPr>
          <a:xfrm>
            <a:off x="3161252" y="537594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E4A7253C-21F3-4430-9DA2-4209A8E18382}"/>
              </a:ext>
            </a:extLst>
          </p:cNvPr>
          <p:cNvSpPr txBox="1"/>
          <p:nvPr/>
        </p:nvSpPr>
        <p:spPr>
          <a:xfrm>
            <a:off x="2377581" y="175749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T6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68AAA83-356D-4475-A320-7470734B89B6}"/>
              </a:ext>
            </a:extLst>
          </p:cNvPr>
          <p:cNvSpPr txBox="1"/>
          <p:nvPr/>
        </p:nvSpPr>
        <p:spPr>
          <a:xfrm>
            <a:off x="2377581" y="2430011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T5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1EA58DDE-B122-4014-943D-6246536FD41D}"/>
              </a:ext>
            </a:extLst>
          </p:cNvPr>
          <p:cNvSpPr txBox="1"/>
          <p:nvPr/>
        </p:nvSpPr>
        <p:spPr>
          <a:xfrm>
            <a:off x="2377581" y="3095886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T4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BB5068A2-7015-4802-BE4C-25E341B2E672}"/>
              </a:ext>
            </a:extLst>
          </p:cNvPr>
          <p:cNvSpPr txBox="1"/>
          <p:nvPr/>
        </p:nvSpPr>
        <p:spPr>
          <a:xfrm>
            <a:off x="2377581" y="3830272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T3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6D646863-7CA4-4161-998C-0B81FA9AFCF7}"/>
              </a:ext>
            </a:extLst>
          </p:cNvPr>
          <p:cNvSpPr txBox="1"/>
          <p:nvPr/>
        </p:nvSpPr>
        <p:spPr>
          <a:xfrm>
            <a:off x="2377581" y="454683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T2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E3D0C21-3B22-48FD-BC70-20D341C2CBD3}"/>
              </a:ext>
            </a:extLst>
          </p:cNvPr>
          <p:cNvSpPr txBox="1"/>
          <p:nvPr/>
        </p:nvSpPr>
        <p:spPr>
          <a:xfrm>
            <a:off x="2381077" y="537734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T1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11C2CC3-C4D6-44F8-BBF3-075110956C9B}"/>
              </a:ext>
            </a:extLst>
          </p:cNvPr>
          <p:cNvSpPr txBox="1"/>
          <p:nvPr/>
        </p:nvSpPr>
        <p:spPr>
          <a:xfrm>
            <a:off x="901816" y="539412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AAE90921-3CAB-471A-A56F-6656C1CCF2D1}"/>
              </a:ext>
            </a:extLst>
          </p:cNvPr>
          <p:cNvSpPr txBox="1"/>
          <p:nvPr/>
        </p:nvSpPr>
        <p:spPr>
          <a:xfrm>
            <a:off x="901816" y="4546834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11778962-48AC-48DC-AD5C-901C7A34DD2D}"/>
              </a:ext>
            </a:extLst>
          </p:cNvPr>
          <p:cNvSpPr txBox="1"/>
          <p:nvPr/>
        </p:nvSpPr>
        <p:spPr>
          <a:xfrm>
            <a:off x="897621" y="3831672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D6F943F9-F3D5-4EF6-B43E-0C8E9A57441D}"/>
              </a:ext>
            </a:extLst>
          </p:cNvPr>
          <p:cNvSpPr txBox="1"/>
          <p:nvPr/>
        </p:nvSpPr>
        <p:spPr>
          <a:xfrm>
            <a:off x="897621" y="3116510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9427C52E-64C8-447E-9DC2-0749A8FD4A43}"/>
              </a:ext>
            </a:extLst>
          </p:cNvPr>
          <p:cNvSpPr txBox="1"/>
          <p:nvPr/>
        </p:nvSpPr>
        <p:spPr>
          <a:xfrm>
            <a:off x="901816" y="2430011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A64BA60E-5524-4C24-988C-0A5122A612F3}"/>
              </a:ext>
            </a:extLst>
          </p:cNvPr>
          <p:cNvSpPr txBox="1"/>
          <p:nvPr/>
        </p:nvSpPr>
        <p:spPr>
          <a:xfrm>
            <a:off x="897621" y="180713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5" name="Pennanteckning 24">
                <a:extLst>
                  <a:ext uri="{FF2B5EF4-FFF2-40B4-BE49-F238E27FC236}">
                    <a16:creationId xmlns:a16="http://schemas.microsoft.com/office/drawing/2014/main" id="{6C5EB7BA-669F-40C2-B263-B1B724FA61FE}"/>
                  </a:ext>
                </a:extLst>
              </p14:cNvPr>
              <p14:cNvContentPartPr/>
              <p14:nvPr/>
            </p14:nvContentPartPr>
            <p14:xfrm>
              <a:off x="964354" y="1970947"/>
              <a:ext cx="704160" cy="42480"/>
            </p14:xfrm>
          </p:contentPart>
        </mc:Choice>
        <mc:Fallback xmlns="">
          <p:pic>
            <p:nvPicPr>
              <p:cNvPr id="25" name="Pennanteckning 24">
                <a:extLst>
                  <a:ext uri="{FF2B5EF4-FFF2-40B4-BE49-F238E27FC236}">
                    <a16:creationId xmlns:a16="http://schemas.microsoft.com/office/drawing/2014/main" id="{6C5EB7BA-669F-40C2-B263-B1B724FA61F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10714" y="1863307"/>
                <a:ext cx="811800" cy="258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6" name="Pennanteckning 25">
                <a:extLst>
                  <a:ext uri="{FF2B5EF4-FFF2-40B4-BE49-F238E27FC236}">
                    <a16:creationId xmlns:a16="http://schemas.microsoft.com/office/drawing/2014/main" id="{447922B3-292A-40E6-AAC6-C3ABFAAC5E04}"/>
                  </a:ext>
                </a:extLst>
              </p14:cNvPr>
              <p14:cNvContentPartPr/>
              <p14:nvPr/>
            </p14:nvContentPartPr>
            <p14:xfrm>
              <a:off x="947434" y="2616787"/>
              <a:ext cx="678960" cy="25920"/>
            </p14:xfrm>
          </p:contentPart>
        </mc:Choice>
        <mc:Fallback xmlns="">
          <p:pic>
            <p:nvPicPr>
              <p:cNvPr id="26" name="Pennanteckning 25">
                <a:extLst>
                  <a:ext uri="{FF2B5EF4-FFF2-40B4-BE49-F238E27FC236}">
                    <a16:creationId xmlns:a16="http://schemas.microsoft.com/office/drawing/2014/main" id="{447922B3-292A-40E6-AAC6-C3ABFAAC5E0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93794" y="2509147"/>
                <a:ext cx="786600" cy="24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7" name="Pennanteckning 26">
                <a:extLst>
                  <a:ext uri="{FF2B5EF4-FFF2-40B4-BE49-F238E27FC236}">
                    <a16:creationId xmlns:a16="http://schemas.microsoft.com/office/drawing/2014/main" id="{33F6CDB3-58FC-439F-97F2-406C064E1FF2}"/>
                  </a:ext>
                </a:extLst>
              </p14:cNvPr>
              <p14:cNvContentPartPr/>
              <p14:nvPr/>
            </p14:nvContentPartPr>
            <p14:xfrm>
              <a:off x="930874" y="3305107"/>
              <a:ext cx="662400" cy="36000"/>
            </p14:xfrm>
          </p:contentPart>
        </mc:Choice>
        <mc:Fallback xmlns="">
          <p:pic>
            <p:nvPicPr>
              <p:cNvPr id="27" name="Pennanteckning 26">
                <a:extLst>
                  <a:ext uri="{FF2B5EF4-FFF2-40B4-BE49-F238E27FC236}">
                    <a16:creationId xmlns:a16="http://schemas.microsoft.com/office/drawing/2014/main" id="{33F6CDB3-58FC-439F-97F2-406C064E1FF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76874" y="3197107"/>
                <a:ext cx="770040" cy="25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8" name="Pennanteckning 27">
                <a:extLst>
                  <a:ext uri="{FF2B5EF4-FFF2-40B4-BE49-F238E27FC236}">
                    <a16:creationId xmlns:a16="http://schemas.microsoft.com/office/drawing/2014/main" id="{36256362-DD5F-44F0-8804-0891A598EBCA}"/>
                  </a:ext>
                </a:extLst>
              </p14:cNvPr>
              <p14:cNvContentPartPr/>
              <p14:nvPr/>
            </p14:nvContentPartPr>
            <p14:xfrm>
              <a:off x="922594" y="3984427"/>
              <a:ext cx="684000" cy="28800"/>
            </p14:xfrm>
          </p:contentPart>
        </mc:Choice>
        <mc:Fallback xmlns="">
          <p:pic>
            <p:nvPicPr>
              <p:cNvPr id="28" name="Pennanteckning 27">
                <a:extLst>
                  <a:ext uri="{FF2B5EF4-FFF2-40B4-BE49-F238E27FC236}">
                    <a16:creationId xmlns:a16="http://schemas.microsoft.com/office/drawing/2014/main" id="{36256362-DD5F-44F0-8804-0891A598EBC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868594" y="3876787"/>
                <a:ext cx="791640" cy="24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9" name="Pennanteckning 28">
                <a:extLst>
                  <a:ext uri="{FF2B5EF4-FFF2-40B4-BE49-F238E27FC236}">
                    <a16:creationId xmlns:a16="http://schemas.microsoft.com/office/drawing/2014/main" id="{42154070-E158-4DFB-AC64-6D84D351A3C5}"/>
                  </a:ext>
                </a:extLst>
              </p14:cNvPr>
              <p14:cNvContentPartPr/>
              <p14:nvPr/>
            </p14:nvContentPartPr>
            <p14:xfrm>
              <a:off x="897034" y="4747987"/>
              <a:ext cx="687240" cy="17640"/>
            </p14:xfrm>
          </p:contentPart>
        </mc:Choice>
        <mc:Fallback xmlns="">
          <p:pic>
            <p:nvPicPr>
              <p:cNvPr id="29" name="Pennanteckning 28">
                <a:extLst>
                  <a:ext uri="{FF2B5EF4-FFF2-40B4-BE49-F238E27FC236}">
                    <a16:creationId xmlns:a16="http://schemas.microsoft.com/office/drawing/2014/main" id="{42154070-E158-4DFB-AC64-6D84D351A3C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43394" y="4639987"/>
                <a:ext cx="794880" cy="233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0" name="Pennanteckning 29">
                <a:extLst>
                  <a:ext uri="{FF2B5EF4-FFF2-40B4-BE49-F238E27FC236}">
                    <a16:creationId xmlns:a16="http://schemas.microsoft.com/office/drawing/2014/main" id="{BDE55588-F51E-44D7-9E82-386F5FE94861}"/>
                  </a:ext>
                </a:extLst>
              </p14:cNvPr>
              <p14:cNvContentPartPr/>
              <p14:nvPr/>
            </p14:nvContentPartPr>
            <p14:xfrm>
              <a:off x="889114" y="5570227"/>
              <a:ext cx="754560" cy="17280"/>
            </p14:xfrm>
          </p:contentPart>
        </mc:Choice>
        <mc:Fallback xmlns="">
          <p:pic>
            <p:nvPicPr>
              <p:cNvPr id="30" name="Pennanteckning 29">
                <a:extLst>
                  <a:ext uri="{FF2B5EF4-FFF2-40B4-BE49-F238E27FC236}">
                    <a16:creationId xmlns:a16="http://schemas.microsoft.com/office/drawing/2014/main" id="{BDE55588-F51E-44D7-9E82-386F5FE9486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35114" y="5462227"/>
                <a:ext cx="862200" cy="232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59589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B1FAEB-54D9-4EB6-AD36-A0552E716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5168"/>
          </a:xfrm>
        </p:spPr>
        <p:txBody>
          <a:bodyPr>
            <a:normAutofit/>
          </a:bodyPr>
          <a:lstStyle/>
          <a:p>
            <a:r>
              <a:rPr lang="sv-SE" sz="3200" dirty="0"/>
              <a:t>Anta till senare del </a:t>
            </a:r>
            <a:r>
              <a:rPr lang="sv-SE" sz="2000" dirty="0"/>
              <a:t>- </a:t>
            </a:r>
            <a:r>
              <a:rPr lang="sv-SE" sz="2200" dirty="0"/>
              <a:t>Sjuksköterskeprogrammet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4F80299-5321-4A19-B544-F4DAA9C26117}"/>
              </a:ext>
            </a:extLst>
          </p:cNvPr>
          <p:cNvSpPr/>
          <p:nvPr/>
        </p:nvSpPr>
        <p:spPr>
          <a:xfrm>
            <a:off x="3161252" y="175749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FD3ABB5-4793-483B-9A52-88A1D6CAAE34}"/>
              </a:ext>
            </a:extLst>
          </p:cNvPr>
          <p:cNvSpPr/>
          <p:nvPr/>
        </p:nvSpPr>
        <p:spPr>
          <a:xfrm>
            <a:off x="3161252" y="2430011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3ED18B7D-B6EE-4056-B1F8-71F7158F61DE}"/>
              </a:ext>
            </a:extLst>
          </p:cNvPr>
          <p:cNvSpPr/>
          <p:nvPr/>
        </p:nvSpPr>
        <p:spPr>
          <a:xfrm>
            <a:off x="3161252" y="3095887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80C787B-B9CC-42E3-B236-897986DA5DFC}"/>
              </a:ext>
            </a:extLst>
          </p:cNvPr>
          <p:cNvSpPr/>
          <p:nvPr/>
        </p:nvSpPr>
        <p:spPr>
          <a:xfrm>
            <a:off x="3161252" y="3830273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F5E84E2-6843-4A93-BC5E-4A46EED8AF82}"/>
              </a:ext>
            </a:extLst>
          </p:cNvPr>
          <p:cNvSpPr/>
          <p:nvPr/>
        </p:nvSpPr>
        <p:spPr>
          <a:xfrm>
            <a:off x="3161252" y="4549630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09F43DEA-0A42-46AF-A86B-F2C7E6BA777E}"/>
              </a:ext>
            </a:extLst>
          </p:cNvPr>
          <p:cNvSpPr/>
          <p:nvPr/>
        </p:nvSpPr>
        <p:spPr>
          <a:xfrm>
            <a:off x="3161252" y="537594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E4A7253C-21F3-4430-9DA2-4209A8E18382}"/>
              </a:ext>
            </a:extLst>
          </p:cNvPr>
          <p:cNvSpPr txBox="1"/>
          <p:nvPr/>
        </p:nvSpPr>
        <p:spPr>
          <a:xfrm>
            <a:off x="2377581" y="175749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T6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68AAA83-356D-4475-A320-7470734B89B6}"/>
              </a:ext>
            </a:extLst>
          </p:cNvPr>
          <p:cNvSpPr txBox="1"/>
          <p:nvPr/>
        </p:nvSpPr>
        <p:spPr>
          <a:xfrm>
            <a:off x="2377581" y="2430011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T5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1EA58DDE-B122-4014-943D-6246536FD41D}"/>
              </a:ext>
            </a:extLst>
          </p:cNvPr>
          <p:cNvSpPr txBox="1"/>
          <p:nvPr/>
        </p:nvSpPr>
        <p:spPr>
          <a:xfrm>
            <a:off x="2377581" y="3095886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T4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BB5068A2-7015-4802-BE4C-25E341B2E672}"/>
              </a:ext>
            </a:extLst>
          </p:cNvPr>
          <p:cNvSpPr txBox="1"/>
          <p:nvPr/>
        </p:nvSpPr>
        <p:spPr>
          <a:xfrm>
            <a:off x="2377581" y="3830272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T3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6D646863-7CA4-4161-998C-0B81FA9AFCF7}"/>
              </a:ext>
            </a:extLst>
          </p:cNvPr>
          <p:cNvSpPr txBox="1"/>
          <p:nvPr/>
        </p:nvSpPr>
        <p:spPr>
          <a:xfrm>
            <a:off x="2377581" y="454683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T2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E3D0C21-3B22-48FD-BC70-20D341C2CBD3}"/>
              </a:ext>
            </a:extLst>
          </p:cNvPr>
          <p:cNvSpPr txBox="1"/>
          <p:nvPr/>
        </p:nvSpPr>
        <p:spPr>
          <a:xfrm>
            <a:off x="2381077" y="537734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T1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11C2CC3-C4D6-44F8-BBF3-075110956C9B}"/>
              </a:ext>
            </a:extLst>
          </p:cNvPr>
          <p:cNvSpPr txBox="1"/>
          <p:nvPr/>
        </p:nvSpPr>
        <p:spPr>
          <a:xfrm>
            <a:off x="901816" y="539412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AAE90921-3CAB-471A-A56F-6656C1CCF2D1}"/>
              </a:ext>
            </a:extLst>
          </p:cNvPr>
          <p:cNvSpPr txBox="1"/>
          <p:nvPr/>
        </p:nvSpPr>
        <p:spPr>
          <a:xfrm>
            <a:off x="901816" y="4546834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11778962-48AC-48DC-AD5C-901C7A34DD2D}"/>
              </a:ext>
            </a:extLst>
          </p:cNvPr>
          <p:cNvSpPr txBox="1"/>
          <p:nvPr/>
        </p:nvSpPr>
        <p:spPr>
          <a:xfrm>
            <a:off x="897621" y="3831672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D6F943F9-F3D5-4EF6-B43E-0C8E9A57441D}"/>
              </a:ext>
            </a:extLst>
          </p:cNvPr>
          <p:cNvSpPr txBox="1"/>
          <p:nvPr/>
        </p:nvSpPr>
        <p:spPr>
          <a:xfrm>
            <a:off x="897621" y="3116510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9427C52E-64C8-447E-9DC2-0749A8FD4A43}"/>
              </a:ext>
            </a:extLst>
          </p:cNvPr>
          <p:cNvSpPr txBox="1"/>
          <p:nvPr/>
        </p:nvSpPr>
        <p:spPr>
          <a:xfrm>
            <a:off x="901816" y="2430011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A64BA60E-5524-4C24-988C-0A5122A612F3}"/>
              </a:ext>
            </a:extLst>
          </p:cNvPr>
          <p:cNvSpPr txBox="1"/>
          <p:nvPr/>
        </p:nvSpPr>
        <p:spPr>
          <a:xfrm>
            <a:off x="897621" y="180713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523465BE-0414-443E-ADE6-D99DDDFE02DC}"/>
              </a:ext>
            </a:extLst>
          </p:cNvPr>
          <p:cNvCxnSpPr>
            <a:stCxn id="4" idx="0"/>
            <a:endCxn id="4" idx="0"/>
          </p:cNvCxnSpPr>
          <p:nvPr/>
        </p:nvCxnSpPr>
        <p:spPr>
          <a:xfrm>
            <a:off x="5912841" y="175749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2A2A364B-ED0E-4EC5-BF3C-EFD1559DA28A}"/>
              </a:ext>
            </a:extLst>
          </p:cNvPr>
          <p:cNvCxnSpPr>
            <a:stCxn id="11" idx="0"/>
            <a:endCxn id="11" idx="2"/>
          </p:cNvCxnSpPr>
          <p:nvPr/>
        </p:nvCxnSpPr>
        <p:spPr>
          <a:xfrm>
            <a:off x="5912841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CA8080CC-C07C-4E4F-A902-9888A396F21E}"/>
              </a:ext>
            </a:extLst>
          </p:cNvPr>
          <p:cNvCxnSpPr/>
          <p:nvPr/>
        </p:nvCxnSpPr>
        <p:spPr>
          <a:xfrm>
            <a:off x="7281648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1DDAD94F-FCD5-4796-AD45-6CA1CEAB6829}"/>
              </a:ext>
            </a:extLst>
          </p:cNvPr>
          <p:cNvCxnSpPr/>
          <p:nvPr/>
        </p:nvCxnSpPr>
        <p:spPr>
          <a:xfrm>
            <a:off x="4437777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ADFFA0CA-B36D-4727-B8FD-FE93ACE22F69}"/>
              </a:ext>
            </a:extLst>
          </p:cNvPr>
          <p:cNvCxnSpPr/>
          <p:nvPr/>
        </p:nvCxnSpPr>
        <p:spPr>
          <a:xfrm>
            <a:off x="7273257" y="454683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06255B01-63DB-4FAD-B615-F3DB3FBE1B37}"/>
              </a:ext>
            </a:extLst>
          </p:cNvPr>
          <p:cNvCxnSpPr/>
          <p:nvPr/>
        </p:nvCxnSpPr>
        <p:spPr>
          <a:xfrm>
            <a:off x="6425968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BB9CB7E3-D7DB-4CF3-96DF-5F28D6A2B951}"/>
              </a:ext>
            </a:extLst>
          </p:cNvPr>
          <p:cNvCxnSpPr/>
          <p:nvPr/>
        </p:nvCxnSpPr>
        <p:spPr>
          <a:xfrm>
            <a:off x="5805183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56CD995A-071E-4E10-9DF5-44EF0BDACD32}"/>
              </a:ext>
            </a:extLst>
          </p:cNvPr>
          <p:cNvCxnSpPr/>
          <p:nvPr/>
        </p:nvCxnSpPr>
        <p:spPr>
          <a:xfrm>
            <a:off x="7273257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12A027D8-C5F9-44A4-9E09-BC7304DBEF63}"/>
              </a:ext>
            </a:extLst>
          </p:cNvPr>
          <p:cNvCxnSpPr/>
          <p:nvPr/>
        </p:nvCxnSpPr>
        <p:spPr>
          <a:xfrm>
            <a:off x="7273257" y="2428612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37D18FD2-1B37-4A9E-891D-11326B3C042E}"/>
              </a:ext>
            </a:extLst>
          </p:cNvPr>
          <p:cNvCxnSpPr/>
          <p:nvPr/>
        </p:nvCxnSpPr>
        <p:spPr>
          <a:xfrm>
            <a:off x="7273257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1E187F07-4245-493F-BE7E-7AA9ABD3AD12}"/>
              </a:ext>
            </a:extLst>
          </p:cNvPr>
          <p:cNvCxnSpPr/>
          <p:nvPr/>
        </p:nvCxnSpPr>
        <p:spPr>
          <a:xfrm>
            <a:off x="5805183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ruta 33">
            <a:extLst>
              <a:ext uri="{FF2B5EF4-FFF2-40B4-BE49-F238E27FC236}">
                <a16:creationId xmlns:a16="http://schemas.microsoft.com/office/drawing/2014/main" id="{21240A2C-216C-456F-94BD-1AB04A26F101}"/>
              </a:ext>
            </a:extLst>
          </p:cNvPr>
          <p:cNvSpPr txBox="1"/>
          <p:nvPr/>
        </p:nvSpPr>
        <p:spPr>
          <a:xfrm>
            <a:off x="3305262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VÅ1061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ABD5DC91-1903-4529-9319-D2BF8BB0AD51}"/>
              </a:ext>
            </a:extLst>
          </p:cNvPr>
          <p:cNvSpPr txBox="1"/>
          <p:nvPr/>
        </p:nvSpPr>
        <p:spPr>
          <a:xfrm>
            <a:off x="6001628" y="539412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MC1072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BAE996D8-2038-4DC9-867C-77DB67E67819}"/>
              </a:ext>
            </a:extLst>
          </p:cNvPr>
          <p:cNvSpPr txBox="1"/>
          <p:nvPr/>
        </p:nvSpPr>
        <p:spPr>
          <a:xfrm>
            <a:off x="7370434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GVÅ2S3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7CE84D42-6615-430A-BE96-9626CB719908}"/>
              </a:ext>
            </a:extLst>
          </p:cNvPr>
          <p:cNvSpPr txBox="1"/>
          <p:nvPr/>
        </p:nvSpPr>
        <p:spPr>
          <a:xfrm>
            <a:off x="3190436" y="4539168"/>
            <a:ext cx="108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GMC2M2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873AD699-4795-4352-AC43-2909A8B2620D}"/>
              </a:ext>
            </a:extLst>
          </p:cNvPr>
          <p:cNvSpPr txBox="1"/>
          <p:nvPr/>
        </p:nvSpPr>
        <p:spPr>
          <a:xfrm>
            <a:off x="4495098" y="454941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GVÅ2RA</a:t>
            </a: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9880927A-C567-4DD0-8086-7838674902DC}"/>
              </a:ext>
            </a:extLst>
          </p:cNvPr>
          <p:cNvSpPr txBox="1"/>
          <p:nvPr/>
        </p:nvSpPr>
        <p:spPr>
          <a:xfrm>
            <a:off x="6380528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MC1079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F5ADC382-A4C8-42FD-BDD1-7B879C5A2924}"/>
              </a:ext>
            </a:extLst>
          </p:cNvPr>
          <p:cNvSpPr txBox="1"/>
          <p:nvPr/>
        </p:nvSpPr>
        <p:spPr>
          <a:xfrm>
            <a:off x="7366933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GVÅ2AP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C0F3656D-E412-45CF-AD6A-F9A58C012DAD}"/>
              </a:ext>
            </a:extLst>
          </p:cNvPr>
          <p:cNvSpPr txBox="1"/>
          <p:nvPr/>
        </p:nvSpPr>
        <p:spPr>
          <a:xfrm>
            <a:off x="3161252" y="3818414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VÅ1053</a:t>
            </a:r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64487DC7-6E18-496F-928F-C02C3A265348}"/>
              </a:ext>
            </a:extLst>
          </p:cNvPr>
          <p:cNvSpPr txBox="1"/>
          <p:nvPr/>
        </p:nvSpPr>
        <p:spPr>
          <a:xfrm>
            <a:off x="7273257" y="2447970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VÅ2023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FB554415-BFEA-4EC3-856F-E5B8872D77B0}"/>
              </a:ext>
            </a:extLst>
          </p:cNvPr>
          <p:cNvSpPr txBox="1"/>
          <p:nvPr/>
        </p:nvSpPr>
        <p:spPr>
          <a:xfrm>
            <a:off x="3176638" y="309352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VÅ1062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79C33B24-618B-43EE-BE4A-F0FF045D092A}"/>
              </a:ext>
            </a:extLst>
          </p:cNvPr>
          <p:cNvSpPr txBox="1"/>
          <p:nvPr/>
        </p:nvSpPr>
        <p:spPr>
          <a:xfrm>
            <a:off x="5833149" y="3104868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GVÅ2HM</a:t>
            </a:r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B8CE40DB-E9E1-4EAD-9D1D-DCB977E2F7D1}"/>
              </a:ext>
            </a:extLst>
          </p:cNvPr>
          <p:cNvSpPr txBox="1"/>
          <p:nvPr/>
        </p:nvSpPr>
        <p:spPr>
          <a:xfrm>
            <a:off x="7297038" y="308983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GVÅ25T</a:t>
            </a:r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019888B0-C757-4BA4-92D1-BCE9615D1D9B}"/>
              </a:ext>
            </a:extLst>
          </p:cNvPr>
          <p:cNvSpPr txBox="1"/>
          <p:nvPr/>
        </p:nvSpPr>
        <p:spPr>
          <a:xfrm>
            <a:off x="3161252" y="241161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GVÅ2H6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DC373BA5-8A1C-4A05-9F6D-CCC754DF5E0C}"/>
              </a:ext>
            </a:extLst>
          </p:cNvPr>
          <p:cNvSpPr txBox="1"/>
          <p:nvPr/>
        </p:nvSpPr>
        <p:spPr>
          <a:xfrm>
            <a:off x="3161252" y="17633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VÅ2030</a:t>
            </a:r>
          </a:p>
        </p:txBody>
      </p:sp>
      <p:sp>
        <p:nvSpPr>
          <p:cNvPr id="48" name="textruta 47">
            <a:extLst>
              <a:ext uri="{FF2B5EF4-FFF2-40B4-BE49-F238E27FC236}">
                <a16:creationId xmlns:a16="http://schemas.microsoft.com/office/drawing/2014/main" id="{DCED4B3F-0D21-446A-A4AE-EC8F7D29E375}"/>
              </a:ext>
            </a:extLst>
          </p:cNvPr>
          <p:cNvSpPr txBox="1"/>
          <p:nvPr/>
        </p:nvSpPr>
        <p:spPr>
          <a:xfrm>
            <a:off x="5833149" y="1781396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GVÅ2GT</a:t>
            </a:r>
          </a:p>
        </p:txBody>
      </p:sp>
      <p:sp>
        <p:nvSpPr>
          <p:cNvPr id="49" name="textruta 48">
            <a:extLst>
              <a:ext uri="{FF2B5EF4-FFF2-40B4-BE49-F238E27FC236}">
                <a16:creationId xmlns:a16="http://schemas.microsoft.com/office/drawing/2014/main" id="{A889EF95-8DB2-4B6A-855D-B4865233792C}"/>
              </a:ext>
            </a:extLst>
          </p:cNvPr>
          <p:cNvSpPr txBox="1"/>
          <p:nvPr/>
        </p:nvSpPr>
        <p:spPr>
          <a:xfrm>
            <a:off x="7281648" y="1773682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GVÅ26Q</a:t>
            </a:r>
          </a:p>
        </p:txBody>
      </p:sp>
    </p:spTree>
    <p:extLst>
      <p:ext uri="{BB962C8B-B14F-4D97-AF65-F5344CB8AC3E}">
        <p14:creationId xmlns:p14="http://schemas.microsoft.com/office/powerpoint/2010/main" val="1323286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B1FAEB-54D9-4EB6-AD36-A0552E716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5168"/>
          </a:xfrm>
        </p:spPr>
        <p:txBody>
          <a:bodyPr>
            <a:normAutofit/>
          </a:bodyPr>
          <a:lstStyle/>
          <a:p>
            <a:r>
              <a:rPr lang="sv-SE" sz="3200" dirty="0"/>
              <a:t>Anta till senare del </a:t>
            </a:r>
            <a:r>
              <a:rPr lang="sv-SE" sz="2000" dirty="0"/>
              <a:t>- </a:t>
            </a:r>
            <a:r>
              <a:rPr lang="sv-SE" sz="2200" dirty="0"/>
              <a:t>Sjuksköterskeprogrammet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4F80299-5321-4A19-B544-F4DAA9C26117}"/>
              </a:ext>
            </a:extLst>
          </p:cNvPr>
          <p:cNvSpPr/>
          <p:nvPr/>
        </p:nvSpPr>
        <p:spPr>
          <a:xfrm>
            <a:off x="3161252" y="175749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FD3ABB5-4793-483B-9A52-88A1D6CAAE34}"/>
              </a:ext>
            </a:extLst>
          </p:cNvPr>
          <p:cNvSpPr/>
          <p:nvPr/>
        </p:nvSpPr>
        <p:spPr>
          <a:xfrm>
            <a:off x="3161252" y="2430011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3ED18B7D-B6EE-4056-B1F8-71F7158F61DE}"/>
              </a:ext>
            </a:extLst>
          </p:cNvPr>
          <p:cNvSpPr/>
          <p:nvPr/>
        </p:nvSpPr>
        <p:spPr>
          <a:xfrm>
            <a:off x="3161252" y="3095887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80C787B-B9CC-42E3-B236-897986DA5DFC}"/>
              </a:ext>
            </a:extLst>
          </p:cNvPr>
          <p:cNvSpPr/>
          <p:nvPr/>
        </p:nvSpPr>
        <p:spPr>
          <a:xfrm>
            <a:off x="3161252" y="3830273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F5E84E2-6843-4A93-BC5E-4A46EED8AF82}"/>
              </a:ext>
            </a:extLst>
          </p:cNvPr>
          <p:cNvSpPr/>
          <p:nvPr/>
        </p:nvSpPr>
        <p:spPr>
          <a:xfrm>
            <a:off x="3161252" y="4549630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09F43DEA-0A42-46AF-A86B-F2C7E6BA777E}"/>
              </a:ext>
            </a:extLst>
          </p:cNvPr>
          <p:cNvSpPr/>
          <p:nvPr/>
        </p:nvSpPr>
        <p:spPr>
          <a:xfrm>
            <a:off x="3161252" y="537594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E4A7253C-21F3-4430-9DA2-4209A8E18382}"/>
              </a:ext>
            </a:extLst>
          </p:cNvPr>
          <p:cNvSpPr txBox="1"/>
          <p:nvPr/>
        </p:nvSpPr>
        <p:spPr>
          <a:xfrm>
            <a:off x="2377581" y="175749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T6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68AAA83-356D-4475-A320-7470734B89B6}"/>
              </a:ext>
            </a:extLst>
          </p:cNvPr>
          <p:cNvSpPr txBox="1"/>
          <p:nvPr/>
        </p:nvSpPr>
        <p:spPr>
          <a:xfrm>
            <a:off x="2377581" y="2430011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T5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1EA58DDE-B122-4014-943D-6246536FD41D}"/>
              </a:ext>
            </a:extLst>
          </p:cNvPr>
          <p:cNvSpPr txBox="1"/>
          <p:nvPr/>
        </p:nvSpPr>
        <p:spPr>
          <a:xfrm>
            <a:off x="2377581" y="3095886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T4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BB5068A2-7015-4802-BE4C-25E341B2E672}"/>
              </a:ext>
            </a:extLst>
          </p:cNvPr>
          <p:cNvSpPr txBox="1"/>
          <p:nvPr/>
        </p:nvSpPr>
        <p:spPr>
          <a:xfrm>
            <a:off x="2377581" y="3830272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T3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6D646863-7CA4-4161-998C-0B81FA9AFCF7}"/>
              </a:ext>
            </a:extLst>
          </p:cNvPr>
          <p:cNvSpPr txBox="1"/>
          <p:nvPr/>
        </p:nvSpPr>
        <p:spPr>
          <a:xfrm>
            <a:off x="2377581" y="454683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T2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E3D0C21-3B22-48FD-BC70-20D341C2CBD3}"/>
              </a:ext>
            </a:extLst>
          </p:cNvPr>
          <p:cNvSpPr txBox="1"/>
          <p:nvPr/>
        </p:nvSpPr>
        <p:spPr>
          <a:xfrm>
            <a:off x="2381077" y="537734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T1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11C2CC3-C4D6-44F8-BBF3-075110956C9B}"/>
              </a:ext>
            </a:extLst>
          </p:cNvPr>
          <p:cNvSpPr txBox="1"/>
          <p:nvPr/>
        </p:nvSpPr>
        <p:spPr>
          <a:xfrm>
            <a:off x="901816" y="539412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AAE90921-3CAB-471A-A56F-6656C1CCF2D1}"/>
              </a:ext>
            </a:extLst>
          </p:cNvPr>
          <p:cNvSpPr txBox="1"/>
          <p:nvPr/>
        </p:nvSpPr>
        <p:spPr>
          <a:xfrm>
            <a:off x="901816" y="4546834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11778962-48AC-48DC-AD5C-901C7A34DD2D}"/>
              </a:ext>
            </a:extLst>
          </p:cNvPr>
          <p:cNvSpPr txBox="1"/>
          <p:nvPr/>
        </p:nvSpPr>
        <p:spPr>
          <a:xfrm>
            <a:off x="897621" y="3831672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D6F943F9-F3D5-4EF6-B43E-0C8E9A57441D}"/>
              </a:ext>
            </a:extLst>
          </p:cNvPr>
          <p:cNvSpPr txBox="1"/>
          <p:nvPr/>
        </p:nvSpPr>
        <p:spPr>
          <a:xfrm>
            <a:off x="897621" y="3116510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9427C52E-64C8-447E-9DC2-0749A8FD4A43}"/>
              </a:ext>
            </a:extLst>
          </p:cNvPr>
          <p:cNvSpPr txBox="1"/>
          <p:nvPr/>
        </p:nvSpPr>
        <p:spPr>
          <a:xfrm>
            <a:off x="901816" y="2430011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A64BA60E-5524-4C24-988C-0A5122A612F3}"/>
              </a:ext>
            </a:extLst>
          </p:cNvPr>
          <p:cNvSpPr txBox="1"/>
          <p:nvPr/>
        </p:nvSpPr>
        <p:spPr>
          <a:xfrm>
            <a:off x="897621" y="180713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523465BE-0414-443E-ADE6-D99DDDFE02DC}"/>
              </a:ext>
            </a:extLst>
          </p:cNvPr>
          <p:cNvCxnSpPr>
            <a:stCxn id="4" idx="0"/>
            <a:endCxn id="4" idx="0"/>
          </p:cNvCxnSpPr>
          <p:nvPr/>
        </p:nvCxnSpPr>
        <p:spPr>
          <a:xfrm>
            <a:off x="5912841" y="175749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2A2A364B-ED0E-4EC5-BF3C-EFD1559DA28A}"/>
              </a:ext>
            </a:extLst>
          </p:cNvPr>
          <p:cNvCxnSpPr>
            <a:stCxn id="11" idx="0"/>
            <a:endCxn id="11" idx="2"/>
          </p:cNvCxnSpPr>
          <p:nvPr/>
        </p:nvCxnSpPr>
        <p:spPr>
          <a:xfrm>
            <a:off x="5912841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CA8080CC-C07C-4E4F-A902-9888A396F21E}"/>
              </a:ext>
            </a:extLst>
          </p:cNvPr>
          <p:cNvCxnSpPr/>
          <p:nvPr/>
        </p:nvCxnSpPr>
        <p:spPr>
          <a:xfrm>
            <a:off x="7281648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1DDAD94F-FCD5-4796-AD45-6CA1CEAB6829}"/>
              </a:ext>
            </a:extLst>
          </p:cNvPr>
          <p:cNvCxnSpPr/>
          <p:nvPr/>
        </p:nvCxnSpPr>
        <p:spPr>
          <a:xfrm>
            <a:off x="4437777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ADFFA0CA-B36D-4727-B8FD-FE93ACE22F69}"/>
              </a:ext>
            </a:extLst>
          </p:cNvPr>
          <p:cNvCxnSpPr/>
          <p:nvPr/>
        </p:nvCxnSpPr>
        <p:spPr>
          <a:xfrm>
            <a:off x="7273257" y="454683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06255B01-63DB-4FAD-B615-F3DB3FBE1B37}"/>
              </a:ext>
            </a:extLst>
          </p:cNvPr>
          <p:cNvCxnSpPr/>
          <p:nvPr/>
        </p:nvCxnSpPr>
        <p:spPr>
          <a:xfrm>
            <a:off x="6425968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BB9CB7E3-D7DB-4CF3-96DF-5F28D6A2B951}"/>
              </a:ext>
            </a:extLst>
          </p:cNvPr>
          <p:cNvCxnSpPr/>
          <p:nvPr/>
        </p:nvCxnSpPr>
        <p:spPr>
          <a:xfrm>
            <a:off x="5805183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56CD995A-071E-4E10-9DF5-44EF0BDACD32}"/>
              </a:ext>
            </a:extLst>
          </p:cNvPr>
          <p:cNvCxnSpPr/>
          <p:nvPr/>
        </p:nvCxnSpPr>
        <p:spPr>
          <a:xfrm>
            <a:off x="7273257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12A027D8-C5F9-44A4-9E09-BC7304DBEF63}"/>
              </a:ext>
            </a:extLst>
          </p:cNvPr>
          <p:cNvCxnSpPr/>
          <p:nvPr/>
        </p:nvCxnSpPr>
        <p:spPr>
          <a:xfrm>
            <a:off x="7273257" y="2428612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37D18FD2-1B37-4A9E-891D-11326B3C042E}"/>
              </a:ext>
            </a:extLst>
          </p:cNvPr>
          <p:cNvCxnSpPr/>
          <p:nvPr/>
        </p:nvCxnSpPr>
        <p:spPr>
          <a:xfrm>
            <a:off x="7273257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1E187F07-4245-493F-BE7E-7AA9ABD3AD12}"/>
              </a:ext>
            </a:extLst>
          </p:cNvPr>
          <p:cNvCxnSpPr/>
          <p:nvPr/>
        </p:nvCxnSpPr>
        <p:spPr>
          <a:xfrm>
            <a:off x="5805183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ruta 33">
            <a:extLst>
              <a:ext uri="{FF2B5EF4-FFF2-40B4-BE49-F238E27FC236}">
                <a16:creationId xmlns:a16="http://schemas.microsoft.com/office/drawing/2014/main" id="{21240A2C-216C-456F-94BD-1AB04A26F101}"/>
              </a:ext>
            </a:extLst>
          </p:cNvPr>
          <p:cNvSpPr txBox="1"/>
          <p:nvPr/>
        </p:nvSpPr>
        <p:spPr>
          <a:xfrm>
            <a:off x="3305262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VÅ1061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ABD5DC91-1903-4529-9319-D2BF8BB0AD51}"/>
              </a:ext>
            </a:extLst>
          </p:cNvPr>
          <p:cNvSpPr txBox="1"/>
          <p:nvPr/>
        </p:nvSpPr>
        <p:spPr>
          <a:xfrm>
            <a:off x="6001628" y="539412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MC1072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BAE996D8-2038-4DC9-867C-77DB67E67819}"/>
              </a:ext>
            </a:extLst>
          </p:cNvPr>
          <p:cNvSpPr txBox="1"/>
          <p:nvPr/>
        </p:nvSpPr>
        <p:spPr>
          <a:xfrm>
            <a:off x="7370434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GVÅ2S3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7CE84D42-6615-430A-BE96-9626CB719908}"/>
              </a:ext>
            </a:extLst>
          </p:cNvPr>
          <p:cNvSpPr txBox="1"/>
          <p:nvPr/>
        </p:nvSpPr>
        <p:spPr>
          <a:xfrm>
            <a:off x="3190436" y="4539168"/>
            <a:ext cx="108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GMC2M2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873AD699-4795-4352-AC43-2909A8B2620D}"/>
              </a:ext>
            </a:extLst>
          </p:cNvPr>
          <p:cNvSpPr txBox="1"/>
          <p:nvPr/>
        </p:nvSpPr>
        <p:spPr>
          <a:xfrm>
            <a:off x="4495098" y="454941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GVÅ2RA</a:t>
            </a: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9880927A-C567-4DD0-8086-7838674902DC}"/>
              </a:ext>
            </a:extLst>
          </p:cNvPr>
          <p:cNvSpPr txBox="1"/>
          <p:nvPr/>
        </p:nvSpPr>
        <p:spPr>
          <a:xfrm>
            <a:off x="6380528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MC1079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F5ADC382-A4C8-42FD-BDD1-7B879C5A2924}"/>
              </a:ext>
            </a:extLst>
          </p:cNvPr>
          <p:cNvSpPr txBox="1"/>
          <p:nvPr/>
        </p:nvSpPr>
        <p:spPr>
          <a:xfrm>
            <a:off x="7366933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GVÅ2AP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C0F3656D-E412-45CF-AD6A-F9A58C012DAD}"/>
              </a:ext>
            </a:extLst>
          </p:cNvPr>
          <p:cNvSpPr txBox="1"/>
          <p:nvPr/>
        </p:nvSpPr>
        <p:spPr>
          <a:xfrm>
            <a:off x="3161252" y="3818414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VÅ1053</a:t>
            </a:r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64487DC7-6E18-496F-928F-C02C3A265348}"/>
              </a:ext>
            </a:extLst>
          </p:cNvPr>
          <p:cNvSpPr txBox="1"/>
          <p:nvPr/>
        </p:nvSpPr>
        <p:spPr>
          <a:xfrm>
            <a:off x="7273257" y="2447970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VÅ2023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FB554415-BFEA-4EC3-856F-E5B8872D77B0}"/>
              </a:ext>
            </a:extLst>
          </p:cNvPr>
          <p:cNvSpPr txBox="1"/>
          <p:nvPr/>
        </p:nvSpPr>
        <p:spPr>
          <a:xfrm>
            <a:off x="3176638" y="309352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VÅ1062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79C33B24-618B-43EE-BE4A-F0FF045D092A}"/>
              </a:ext>
            </a:extLst>
          </p:cNvPr>
          <p:cNvSpPr txBox="1"/>
          <p:nvPr/>
        </p:nvSpPr>
        <p:spPr>
          <a:xfrm>
            <a:off x="5833149" y="3104868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GVÅ2HM</a:t>
            </a:r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B8CE40DB-E9E1-4EAD-9D1D-DCB977E2F7D1}"/>
              </a:ext>
            </a:extLst>
          </p:cNvPr>
          <p:cNvSpPr txBox="1"/>
          <p:nvPr/>
        </p:nvSpPr>
        <p:spPr>
          <a:xfrm>
            <a:off x="7297038" y="308983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GVÅ25T</a:t>
            </a:r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019888B0-C757-4BA4-92D1-BCE9615D1D9B}"/>
              </a:ext>
            </a:extLst>
          </p:cNvPr>
          <p:cNvSpPr txBox="1"/>
          <p:nvPr/>
        </p:nvSpPr>
        <p:spPr>
          <a:xfrm>
            <a:off x="3161252" y="241161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GVÅ2H6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DC373BA5-8A1C-4A05-9F6D-CCC754DF5E0C}"/>
              </a:ext>
            </a:extLst>
          </p:cNvPr>
          <p:cNvSpPr txBox="1"/>
          <p:nvPr/>
        </p:nvSpPr>
        <p:spPr>
          <a:xfrm>
            <a:off x="3161252" y="17633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VÅ2030</a:t>
            </a:r>
          </a:p>
        </p:txBody>
      </p:sp>
      <p:sp>
        <p:nvSpPr>
          <p:cNvPr id="48" name="textruta 47">
            <a:extLst>
              <a:ext uri="{FF2B5EF4-FFF2-40B4-BE49-F238E27FC236}">
                <a16:creationId xmlns:a16="http://schemas.microsoft.com/office/drawing/2014/main" id="{DCED4B3F-0D21-446A-A4AE-EC8F7D29E375}"/>
              </a:ext>
            </a:extLst>
          </p:cNvPr>
          <p:cNvSpPr txBox="1"/>
          <p:nvPr/>
        </p:nvSpPr>
        <p:spPr>
          <a:xfrm>
            <a:off x="5833149" y="1781396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GVÅ2GT</a:t>
            </a:r>
          </a:p>
        </p:txBody>
      </p:sp>
      <p:sp>
        <p:nvSpPr>
          <p:cNvPr id="49" name="textruta 48">
            <a:extLst>
              <a:ext uri="{FF2B5EF4-FFF2-40B4-BE49-F238E27FC236}">
                <a16:creationId xmlns:a16="http://schemas.microsoft.com/office/drawing/2014/main" id="{A889EF95-8DB2-4B6A-855D-B4865233792C}"/>
              </a:ext>
            </a:extLst>
          </p:cNvPr>
          <p:cNvSpPr txBox="1"/>
          <p:nvPr/>
        </p:nvSpPr>
        <p:spPr>
          <a:xfrm>
            <a:off x="7281648" y="1773682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GVÅ26Q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3" name="Pennanteckning 62">
                <a:extLst>
                  <a:ext uri="{FF2B5EF4-FFF2-40B4-BE49-F238E27FC236}">
                    <a16:creationId xmlns:a16="http://schemas.microsoft.com/office/drawing/2014/main" id="{C1F3C426-9C32-40C5-ADA6-CBF46919EA45}"/>
                  </a:ext>
                </a:extLst>
              </p14:cNvPr>
              <p14:cNvContentPartPr/>
              <p14:nvPr/>
            </p14:nvContentPartPr>
            <p14:xfrm>
              <a:off x="3371314" y="5535667"/>
              <a:ext cx="756360" cy="69120"/>
            </p14:xfrm>
          </p:contentPart>
        </mc:Choice>
        <mc:Fallback xmlns="">
          <p:pic>
            <p:nvPicPr>
              <p:cNvPr id="63" name="Pennanteckning 62">
                <a:extLst>
                  <a:ext uri="{FF2B5EF4-FFF2-40B4-BE49-F238E27FC236}">
                    <a16:creationId xmlns:a16="http://schemas.microsoft.com/office/drawing/2014/main" id="{C1F3C426-9C32-40C5-ADA6-CBF46919EA4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17314" y="5427667"/>
                <a:ext cx="864000" cy="28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4" name="Pennanteckning 63">
                <a:extLst>
                  <a:ext uri="{FF2B5EF4-FFF2-40B4-BE49-F238E27FC236}">
                    <a16:creationId xmlns:a16="http://schemas.microsoft.com/office/drawing/2014/main" id="{7D7ED38B-574A-483D-A70F-38F75F4BB440}"/>
                  </a:ext>
                </a:extLst>
              </p14:cNvPr>
              <p14:cNvContentPartPr/>
              <p14:nvPr/>
            </p14:nvContentPartPr>
            <p14:xfrm>
              <a:off x="6145114" y="5519827"/>
              <a:ext cx="784440" cy="84240"/>
            </p14:xfrm>
          </p:contentPart>
        </mc:Choice>
        <mc:Fallback xmlns="">
          <p:pic>
            <p:nvPicPr>
              <p:cNvPr id="64" name="Pennanteckning 63">
                <a:extLst>
                  <a:ext uri="{FF2B5EF4-FFF2-40B4-BE49-F238E27FC236}">
                    <a16:creationId xmlns:a16="http://schemas.microsoft.com/office/drawing/2014/main" id="{7D7ED38B-574A-483D-A70F-38F75F4BB44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91114" y="5411827"/>
                <a:ext cx="892080" cy="29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5" name="Pennanteckning 64">
                <a:extLst>
                  <a:ext uri="{FF2B5EF4-FFF2-40B4-BE49-F238E27FC236}">
                    <a16:creationId xmlns:a16="http://schemas.microsoft.com/office/drawing/2014/main" id="{E28E4CD8-FC4B-4B6A-898B-788C05C17F9E}"/>
                  </a:ext>
                </a:extLst>
              </p14:cNvPr>
              <p14:cNvContentPartPr/>
              <p14:nvPr/>
            </p14:nvContentPartPr>
            <p14:xfrm>
              <a:off x="7542274" y="5544307"/>
              <a:ext cx="645480" cy="26640"/>
            </p14:xfrm>
          </p:contentPart>
        </mc:Choice>
        <mc:Fallback xmlns="">
          <p:pic>
            <p:nvPicPr>
              <p:cNvPr id="65" name="Pennanteckning 64">
                <a:extLst>
                  <a:ext uri="{FF2B5EF4-FFF2-40B4-BE49-F238E27FC236}">
                    <a16:creationId xmlns:a16="http://schemas.microsoft.com/office/drawing/2014/main" id="{E28E4CD8-FC4B-4B6A-898B-788C05C17F9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488634" y="5436307"/>
                <a:ext cx="753120" cy="24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6" name="Pennanteckning 65">
                <a:extLst>
                  <a:ext uri="{FF2B5EF4-FFF2-40B4-BE49-F238E27FC236}">
                    <a16:creationId xmlns:a16="http://schemas.microsoft.com/office/drawing/2014/main" id="{2415FDC2-C89C-4251-9FE7-C082255B5B30}"/>
                  </a:ext>
                </a:extLst>
              </p14:cNvPr>
              <p14:cNvContentPartPr/>
              <p14:nvPr/>
            </p14:nvContentPartPr>
            <p14:xfrm>
              <a:off x="7485394" y="4705867"/>
              <a:ext cx="802800" cy="59760"/>
            </p14:xfrm>
          </p:contentPart>
        </mc:Choice>
        <mc:Fallback xmlns="">
          <p:pic>
            <p:nvPicPr>
              <p:cNvPr id="66" name="Pennanteckning 65">
                <a:extLst>
                  <a:ext uri="{FF2B5EF4-FFF2-40B4-BE49-F238E27FC236}">
                    <a16:creationId xmlns:a16="http://schemas.microsoft.com/office/drawing/2014/main" id="{2415FDC2-C89C-4251-9FE7-C082255B5B3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431754" y="4597867"/>
                <a:ext cx="910440" cy="27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67" name="Pennanteckning 66">
                <a:extLst>
                  <a:ext uri="{FF2B5EF4-FFF2-40B4-BE49-F238E27FC236}">
                    <a16:creationId xmlns:a16="http://schemas.microsoft.com/office/drawing/2014/main" id="{DBF3C899-FA90-417B-AADF-1C416940B4E8}"/>
                  </a:ext>
                </a:extLst>
              </p14:cNvPr>
              <p14:cNvContentPartPr/>
              <p14:nvPr/>
            </p14:nvContentPartPr>
            <p14:xfrm>
              <a:off x="6535714" y="4722427"/>
              <a:ext cx="636840" cy="44280"/>
            </p14:xfrm>
          </p:contentPart>
        </mc:Choice>
        <mc:Fallback xmlns="">
          <p:pic>
            <p:nvPicPr>
              <p:cNvPr id="67" name="Pennanteckning 66">
                <a:extLst>
                  <a:ext uri="{FF2B5EF4-FFF2-40B4-BE49-F238E27FC236}">
                    <a16:creationId xmlns:a16="http://schemas.microsoft.com/office/drawing/2014/main" id="{DBF3C899-FA90-417B-AADF-1C416940B4E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481714" y="4614787"/>
                <a:ext cx="744480" cy="25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8" name="Pennanteckning 67">
                <a:extLst>
                  <a:ext uri="{FF2B5EF4-FFF2-40B4-BE49-F238E27FC236}">
                    <a16:creationId xmlns:a16="http://schemas.microsoft.com/office/drawing/2014/main" id="{F700F281-B6D5-4B1D-AA15-309B67A503EB}"/>
                  </a:ext>
                </a:extLst>
              </p14:cNvPr>
              <p14:cNvContentPartPr/>
              <p14:nvPr/>
            </p14:nvContentPartPr>
            <p14:xfrm>
              <a:off x="4673074" y="4722067"/>
              <a:ext cx="846720" cy="52200"/>
            </p14:xfrm>
          </p:contentPart>
        </mc:Choice>
        <mc:Fallback xmlns="">
          <p:pic>
            <p:nvPicPr>
              <p:cNvPr id="68" name="Pennanteckning 67">
                <a:extLst>
                  <a:ext uri="{FF2B5EF4-FFF2-40B4-BE49-F238E27FC236}">
                    <a16:creationId xmlns:a16="http://schemas.microsoft.com/office/drawing/2014/main" id="{F700F281-B6D5-4B1D-AA15-309B67A503E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619434" y="4614427"/>
                <a:ext cx="954360" cy="267840"/>
              </a:xfrm>
              <a:prstGeom prst="rect">
                <a:avLst/>
              </a:prstGeom>
            </p:spPr>
          </p:pic>
        </mc:Fallback>
      </mc:AlternateContent>
      <p:sp>
        <p:nvSpPr>
          <p:cNvPr id="70" name="textruta 69">
            <a:extLst>
              <a:ext uri="{FF2B5EF4-FFF2-40B4-BE49-F238E27FC236}">
                <a16:creationId xmlns:a16="http://schemas.microsoft.com/office/drawing/2014/main" id="{8DEB63ED-84AC-4E57-8509-537EA1451EA5}"/>
              </a:ext>
            </a:extLst>
          </p:cNvPr>
          <p:cNvSpPr txBox="1"/>
          <p:nvPr/>
        </p:nvSpPr>
        <p:spPr>
          <a:xfrm>
            <a:off x="6425968" y="5947957"/>
            <a:ext cx="33891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i="1" dirty="0"/>
              <a:t>Grön markering = kurs är slutförd</a:t>
            </a:r>
          </a:p>
        </p:txBody>
      </p:sp>
    </p:spTree>
    <p:extLst>
      <p:ext uri="{BB962C8B-B14F-4D97-AF65-F5344CB8AC3E}">
        <p14:creationId xmlns:p14="http://schemas.microsoft.com/office/powerpoint/2010/main" val="138988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B1FAEB-54D9-4EB6-AD36-A0552E716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5168"/>
          </a:xfrm>
        </p:spPr>
        <p:txBody>
          <a:bodyPr>
            <a:normAutofit/>
          </a:bodyPr>
          <a:lstStyle/>
          <a:p>
            <a:r>
              <a:rPr lang="sv-SE" sz="3200" dirty="0"/>
              <a:t>Anta till senare del </a:t>
            </a:r>
            <a:r>
              <a:rPr lang="sv-SE" sz="2000" dirty="0"/>
              <a:t>- </a:t>
            </a:r>
            <a:r>
              <a:rPr lang="sv-SE" sz="2200" dirty="0"/>
              <a:t>Sjuksköterskeprogrammet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4F80299-5321-4A19-B544-F4DAA9C26117}"/>
              </a:ext>
            </a:extLst>
          </p:cNvPr>
          <p:cNvSpPr/>
          <p:nvPr/>
        </p:nvSpPr>
        <p:spPr>
          <a:xfrm>
            <a:off x="3161252" y="175749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FD3ABB5-4793-483B-9A52-88A1D6CAAE34}"/>
              </a:ext>
            </a:extLst>
          </p:cNvPr>
          <p:cNvSpPr/>
          <p:nvPr/>
        </p:nvSpPr>
        <p:spPr>
          <a:xfrm>
            <a:off x="3161252" y="2430011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3ED18B7D-B6EE-4056-B1F8-71F7158F61DE}"/>
              </a:ext>
            </a:extLst>
          </p:cNvPr>
          <p:cNvSpPr/>
          <p:nvPr/>
        </p:nvSpPr>
        <p:spPr>
          <a:xfrm>
            <a:off x="3161252" y="3095887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80C787B-B9CC-42E3-B236-897986DA5DFC}"/>
              </a:ext>
            </a:extLst>
          </p:cNvPr>
          <p:cNvSpPr/>
          <p:nvPr/>
        </p:nvSpPr>
        <p:spPr>
          <a:xfrm>
            <a:off x="3161252" y="3830273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F5E84E2-6843-4A93-BC5E-4A46EED8AF82}"/>
              </a:ext>
            </a:extLst>
          </p:cNvPr>
          <p:cNvSpPr/>
          <p:nvPr/>
        </p:nvSpPr>
        <p:spPr>
          <a:xfrm>
            <a:off x="3161252" y="4549630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09F43DEA-0A42-46AF-A86B-F2C7E6BA777E}"/>
              </a:ext>
            </a:extLst>
          </p:cNvPr>
          <p:cNvSpPr/>
          <p:nvPr/>
        </p:nvSpPr>
        <p:spPr>
          <a:xfrm>
            <a:off x="3161252" y="537594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E4A7253C-21F3-4430-9DA2-4209A8E18382}"/>
              </a:ext>
            </a:extLst>
          </p:cNvPr>
          <p:cNvSpPr txBox="1"/>
          <p:nvPr/>
        </p:nvSpPr>
        <p:spPr>
          <a:xfrm>
            <a:off x="2377581" y="175749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T6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68AAA83-356D-4475-A320-7470734B89B6}"/>
              </a:ext>
            </a:extLst>
          </p:cNvPr>
          <p:cNvSpPr txBox="1"/>
          <p:nvPr/>
        </p:nvSpPr>
        <p:spPr>
          <a:xfrm>
            <a:off x="2377581" y="2430011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T5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1EA58DDE-B122-4014-943D-6246536FD41D}"/>
              </a:ext>
            </a:extLst>
          </p:cNvPr>
          <p:cNvSpPr txBox="1"/>
          <p:nvPr/>
        </p:nvSpPr>
        <p:spPr>
          <a:xfrm>
            <a:off x="2377581" y="3095886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T4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BB5068A2-7015-4802-BE4C-25E341B2E672}"/>
              </a:ext>
            </a:extLst>
          </p:cNvPr>
          <p:cNvSpPr txBox="1"/>
          <p:nvPr/>
        </p:nvSpPr>
        <p:spPr>
          <a:xfrm>
            <a:off x="2377581" y="3830272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T3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6D646863-7CA4-4161-998C-0B81FA9AFCF7}"/>
              </a:ext>
            </a:extLst>
          </p:cNvPr>
          <p:cNvSpPr txBox="1"/>
          <p:nvPr/>
        </p:nvSpPr>
        <p:spPr>
          <a:xfrm>
            <a:off x="2377581" y="454683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T2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E3D0C21-3B22-48FD-BC70-20D341C2CBD3}"/>
              </a:ext>
            </a:extLst>
          </p:cNvPr>
          <p:cNvSpPr txBox="1"/>
          <p:nvPr/>
        </p:nvSpPr>
        <p:spPr>
          <a:xfrm>
            <a:off x="2381077" y="537734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T1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11C2CC3-C4D6-44F8-BBF3-075110956C9B}"/>
              </a:ext>
            </a:extLst>
          </p:cNvPr>
          <p:cNvSpPr txBox="1"/>
          <p:nvPr/>
        </p:nvSpPr>
        <p:spPr>
          <a:xfrm>
            <a:off x="901816" y="539412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AAE90921-3CAB-471A-A56F-6656C1CCF2D1}"/>
              </a:ext>
            </a:extLst>
          </p:cNvPr>
          <p:cNvSpPr txBox="1"/>
          <p:nvPr/>
        </p:nvSpPr>
        <p:spPr>
          <a:xfrm>
            <a:off x="901816" y="4546834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11778962-48AC-48DC-AD5C-901C7A34DD2D}"/>
              </a:ext>
            </a:extLst>
          </p:cNvPr>
          <p:cNvSpPr txBox="1"/>
          <p:nvPr/>
        </p:nvSpPr>
        <p:spPr>
          <a:xfrm>
            <a:off x="897621" y="3831672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D6F943F9-F3D5-4EF6-B43E-0C8E9A57441D}"/>
              </a:ext>
            </a:extLst>
          </p:cNvPr>
          <p:cNvSpPr txBox="1"/>
          <p:nvPr/>
        </p:nvSpPr>
        <p:spPr>
          <a:xfrm>
            <a:off x="897621" y="3116510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9427C52E-64C8-447E-9DC2-0749A8FD4A43}"/>
              </a:ext>
            </a:extLst>
          </p:cNvPr>
          <p:cNvSpPr txBox="1"/>
          <p:nvPr/>
        </p:nvSpPr>
        <p:spPr>
          <a:xfrm>
            <a:off x="901816" y="2430011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A64BA60E-5524-4C24-988C-0A5122A612F3}"/>
              </a:ext>
            </a:extLst>
          </p:cNvPr>
          <p:cNvSpPr txBox="1"/>
          <p:nvPr/>
        </p:nvSpPr>
        <p:spPr>
          <a:xfrm>
            <a:off x="897621" y="180713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523465BE-0414-443E-ADE6-D99DDDFE02DC}"/>
              </a:ext>
            </a:extLst>
          </p:cNvPr>
          <p:cNvCxnSpPr>
            <a:stCxn id="4" idx="0"/>
            <a:endCxn id="4" idx="0"/>
          </p:cNvCxnSpPr>
          <p:nvPr/>
        </p:nvCxnSpPr>
        <p:spPr>
          <a:xfrm>
            <a:off x="5912841" y="175749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2A2A364B-ED0E-4EC5-BF3C-EFD1559DA28A}"/>
              </a:ext>
            </a:extLst>
          </p:cNvPr>
          <p:cNvCxnSpPr>
            <a:stCxn id="11" idx="0"/>
            <a:endCxn id="11" idx="2"/>
          </p:cNvCxnSpPr>
          <p:nvPr/>
        </p:nvCxnSpPr>
        <p:spPr>
          <a:xfrm>
            <a:off x="5912841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CA8080CC-C07C-4E4F-A902-9888A396F21E}"/>
              </a:ext>
            </a:extLst>
          </p:cNvPr>
          <p:cNvCxnSpPr/>
          <p:nvPr/>
        </p:nvCxnSpPr>
        <p:spPr>
          <a:xfrm>
            <a:off x="7281648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1DDAD94F-FCD5-4796-AD45-6CA1CEAB6829}"/>
              </a:ext>
            </a:extLst>
          </p:cNvPr>
          <p:cNvCxnSpPr/>
          <p:nvPr/>
        </p:nvCxnSpPr>
        <p:spPr>
          <a:xfrm>
            <a:off x="4437777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ADFFA0CA-B36D-4727-B8FD-FE93ACE22F69}"/>
              </a:ext>
            </a:extLst>
          </p:cNvPr>
          <p:cNvCxnSpPr/>
          <p:nvPr/>
        </p:nvCxnSpPr>
        <p:spPr>
          <a:xfrm>
            <a:off x="7273257" y="454683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06255B01-63DB-4FAD-B615-F3DB3FBE1B37}"/>
              </a:ext>
            </a:extLst>
          </p:cNvPr>
          <p:cNvCxnSpPr/>
          <p:nvPr/>
        </p:nvCxnSpPr>
        <p:spPr>
          <a:xfrm>
            <a:off x="6425968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BB9CB7E3-D7DB-4CF3-96DF-5F28D6A2B951}"/>
              </a:ext>
            </a:extLst>
          </p:cNvPr>
          <p:cNvCxnSpPr/>
          <p:nvPr/>
        </p:nvCxnSpPr>
        <p:spPr>
          <a:xfrm>
            <a:off x="5805183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56CD995A-071E-4E10-9DF5-44EF0BDACD32}"/>
              </a:ext>
            </a:extLst>
          </p:cNvPr>
          <p:cNvCxnSpPr/>
          <p:nvPr/>
        </p:nvCxnSpPr>
        <p:spPr>
          <a:xfrm>
            <a:off x="7273257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12A027D8-C5F9-44A4-9E09-BC7304DBEF63}"/>
              </a:ext>
            </a:extLst>
          </p:cNvPr>
          <p:cNvCxnSpPr/>
          <p:nvPr/>
        </p:nvCxnSpPr>
        <p:spPr>
          <a:xfrm>
            <a:off x="7273257" y="2428612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37D18FD2-1B37-4A9E-891D-11326B3C042E}"/>
              </a:ext>
            </a:extLst>
          </p:cNvPr>
          <p:cNvCxnSpPr/>
          <p:nvPr/>
        </p:nvCxnSpPr>
        <p:spPr>
          <a:xfrm>
            <a:off x="7273257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1E187F07-4245-493F-BE7E-7AA9ABD3AD12}"/>
              </a:ext>
            </a:extLst>
          </p:cNvPr>
          <p:cNvCxnSpPr/>
          <p:nvPr/>
        </p:nvCxnSpPr>
        <p:spPr>
          <a:xfrm>
            <a:off x="5805183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ruta 33">
            <a:extLst>
              <a:ext uri="{FF2B5EF4-FFF2-40B4-BE49-F238E27FC236}">
                <a16:creationId xmlns:a16="http://schemas.microsoft.com/office/drawing/2014/main" id="{21240A2C-216C-456F-94BD-1AB04A26F101}"/>
              </a:ext>
            </a:extLst>
          </p:cNvPr>
          <p:cNvSpPr txBox="1"/>
          <p:nvPr/>
        </p:nvSpPr>
        <p:spPr>
          <a:xfrm>
            <a:off x="3305262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VÅ1061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ABD5DC91-1903-4529-9319-D2BF8BB0AD51}"/>
              </a:ext>
            </a:extLst>
          </p:cNvPr>
          <p:cNvSpPr txBox="1"/>
          <p:nvPr/>
        </p:nvSpPr>
        <p:spPr>
          <a:xfrm>
            <a:off x="6001628" y="539412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MC1072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BAE996D8-2038-4DC9-867C-77DB67E67819}"/>
              </a:ext>
            </a:extLst>
          </p:cNvPr>
          <p:cNvSpPr txBox="1"/>
          <p:nvPr/>
        </p:nvSpPr>
        <p:spPr>
          <a:xfrm>
            <a:off x="7370434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GVÅ2S3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7CE84D42-6615-430A-BE96-9626CB719908}"/>
              </a:ext>
            </a:extLst>
          </p:cNvPr>
          <p:cNvSpPr txBox="1"/>
          <p:nvPr/>
        </p:nvSpPr>
        <p:spPr>
          <a:xfrm>
            <a:off x="3190436" y="4539168"/>
            <a:ext cx="108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GMC2M2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873AD699-4795-4352-AC43-2909A8B2620D}"/>
              </a:ext>
            </a:extLst>
          </p:cNvPr>
          <p:cNvSpPr txBox="1"/>
          <p:nvPr/>
        </p:nvSpPr>
        <p:spPr>
          <a:xfrm>
            <a:off x="4495098" y="454941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GVÅ2RA</a:t>
            </a: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9880927A-C567-4DD0-8086-7838674902DC}"/>
              </a:ext>
            </a:extLst>
          </p:cNvPr>
          <p:cNvSpPr txBox="1"/>
          <p:nvPr/>
        </p:nvSpPr>
        <p:spPr>
          <a:xfrm>
            <a:off x="6380528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MC1079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F5ADC382-A4C8-42FD-BDD1-7B879C5A2924}"/>
              </a:ext>
            </a:extLst>
          </p:cNvPr>
          <p:cNvSpPr txBox="1"/>
          <p:nvPr/>
        </p:nvSpPr>
        <p:spPr>
          <a:xfrm>
            <a:off x="7366933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GVÅ2AP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C0F3656D-E412-45CF-AD6A-F9A58C012DAD}"/>
              </a:ext>
            </a:extLst>
          </p:cNvPr>
          <p:cNvSpPr txBox="1"/>
          <p:nvPr/>
        </p:nvSpPr>
        <p:spPr>
          <a:xfrm>
            <a:off x="3161252" y="3818414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VÅ1053</a:t>
            </a:r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64487DC7-6E18-496F-928F-C02C3A265348}"/>
              </a:ext>
            </a:extLst>
          </p:cNvPr>
          <p:cNvSpPr txBox="1"/>
          <p:nvPr/>
        </p:nvSpPr>
        <p:spPr>
          <a:xfrm>
            <a:off x="7273257" y="2447970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VÅ2023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FB554415-BFEA-4EC3-856F-E5B8872D77B0}"/>
              </a:ext>
            </a:extLst>
          </p:cNvPr>
          <p:cNvSpPr txBox="1"/>
          <p:nvPr/>
        </p:nvSpPr>
        <p:spPr>
          <a:xfrm>
            <a:off x="3176638" y="309352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VÅ1062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79C33B24-618B-43EE-BE4A-F0FF045D092A}"/>
              </a:ext>
            </a:extLst>
          </p:cNvPr>
          <p:cNvSpPr txBox="1"/>
          <p:nvPr/>
        </p:nvSpPr>
        <p:spPr>
          <a:xfrm>
            <a:off x="5833149" y="3104868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GVÅ2HM</a:t>
            </a:r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B8CE40DB-E9E1-4EAD-9D1D-DCB977E2F7D1}"/>
              </a:ext>
            </a:extLst>
          </p:cNvPr>
          <p:cNvSpPr txBox="1"/>
          <p:nvPr/>
        </p:nvSpPr>
        <p:spPr>
          <a:xfrm>
            <a:off x="7297038" y="308983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GVÅ25T</a:t>
            </a:r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019888B0-C757-4BA4-92D1-BCE9615D1D9B}"/>
              </a:ext>
            </a:extLst>
          </p:cNvPr>
          <p:cNvSpPr txBox="1"/>
          <p:nvPr/>
        </p:nvSpPr>
        <p:spPr>
          <a:xfrm>
            <a:off x="3161252" y="241161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GVÅ2H6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DC373BA5-8A1C-4A05-9F6D-CCC754DF5E0C}"/>
              </a:ext>
            </a:extLst>
          </p:cNvPr>
          <p:cNvSpPr txBox="1"/>
          <p:nvPr/>
        </p:nvSpPr>
        <p:spPr>
          <a:xfrm>
            <a:off x="3161252" y="17633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VÅ2030</a:t>
            </a:r>
          </a:p>
        </p:txBody>
      </p:sp>
      <p:sp>
        <p:nvSpPr>
          <p:cNvPr id="48" name="textruta 47">
            <a:extLst>
              <a:ext uri="{FF2B5EF4-FFF2-40B4-BE49-F238E27FC236}">
                <a16:creationId xmlns:a16="http://schemas.microsoft.com/office/drawing/2014/main" id="{DCED4B3F-0D21-446A-A4AE-EC8F7D29E375}"/>
              </a:ext>
            </a:extLst>
          </p:cNvPr>
          <p:cNvSpPr txBox="1"/>
          <p:nvPr/>
        </p:nvSpPr>
        <p:spPr>
          <a:xfrm>
            <a:off x="5833149" y="1781396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GVÅ2GT</a:t>
            </a:r>
          </a:p>
        </p:txBody>
      </p:sp>
      <p:sp>
        <p:nvSpPr>
          <p:cNvPr id="49" name="textruta 48">
            <a:extLst>
              <a:ext uri="{FF2B5EF4-FFF2-40B4-BE49-F238E27FC236}">
                <a16:creationId xmlns:a16="http://schemas.microsoft.com/office/drawing/2014/main" id="{A889EF95-8DB2-4B6A-855D-B4865233792C}"/>
              </a:ext>
            </a:extLst>
          </p:cNvPr>
          <p:cNvSpPr txBox="1"/>
          <p:nvPr/>
        </p:nvSpPr>
        <p:spPr>
          <a:xfrm>
            <a:off x="7281648" y="1773682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GVÅ26Q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3" name="Pennanteckning 62">
                <a:extLst>
                  <a:ext uri="{FF2B5EF4-FFF2-40B4-BE49-F238E27FC236}">
                    <a16:creationId xmlns:a16="http://schemas.microsoft.com/office/drawing/2014/main" id="{C1F3C426-9C32-40C5-ADA6-CBF46919EA45}"/>
                  </a:ext>
                </a:extLst>
              </p14:cNvPr>
              <p14:cNvContentPartPr/>
              <p14:nvPr/>
            </p14:nvContentPartPr>
            <p14:xfrm>
              <a:off x="3371314" y="5535667"/>
              <a:ext cx="756360" cy="69120"/>
            </p14:xfrm>
          </p:contentPart>
        </mc:Choice>
        <mc:Fallback xmlns="">
          <p:pic>
            <p:nvPicPr>
              <p:cNvPr id="63" name="Pennanteckning 62">
                <a:extLst>
                  <a:ext uri="{FF2B5EF4-FFF2-40B4-BE49-F238E27FC236}">
                    <a16:creationId xmlns:a16="http://schemas.microsoft.com/office/drawing/2014/main" id="{C1F3C426-9C32-40C5-ADA6-CBF46919EA4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17314" y="5427667"/>
                <a:ext cx="864000" cy="28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4" name="Pennanteckning 63">
                <a:extLst>
                  <a:ext uri="{FF2B5EF4-FFF2-40B4-BE49-F238E27FC236}">
                    <a16:creationId xmlns:a16="http://schemas.microsoft.com/office/drawing/2014/main" id="{7D7ED38B-574A-483D-A70F-38F75F4BB440}"/>
                  </a:ext>
                </a:extLst>
              </p14:cNvPr>
              <p14:cNvContentPartPr/>
              <p14:nvPr/>
            </p14:nvContentPartPr>
            <p14:xfrm>
              <a:off x="6145114" y="5519827"/>
              <a:ext cx="784440" cy="84240"/>
            </p14:xfrm>
          </p:contentPart>
        </mc:Choice>
        <mc:Fallback xmlns="">
          <p:pic>
            <p:nvPicPr>
              <p:cNvPr id="64" name="Pennanteckning 63">
                <a:extLst>
                  <a:ext uri="{FF2B5EF4-FFF2-40B4-BE49-F238E27FC236}">
                    <a16:creationId xmlns:a16="http://schemas.microsoft.com/office/drawing/2014/main" id="{7D7ED38B-574A-483D-A70F-38F75F4BB44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91114" y="5412287"/>
                <a:ext cx="892080" cy="29896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5" name="Pennanteckning 64">
                <a:extLst>
                  <a:ext uri="{FF2B5EF4-FFF2-40B4-BE49-F238E27FC236}">
                    <a16:creationId xmlns:a16="http://schemas.microsoft.com/office/drawing/2014/main" id="{E28E4CD8-FC4B-4B6A-898B-788C05C17F9E}"/>
                  </a:ext>
                </a:extLst>
              </p14:cNvPr>
              <p14:cNvContentPartPr/>
              <p14:nvPr/>
            </p14:nvContentPartPr>
            <p14:xfrm>
              <a:off x="7542274" y="5544307"/>
              <a:ext cx="645480" cy="26640"/>
            </p14:xfrm>
          </p:contentPart>
        </mc:Choice>
        <mc:Fallback xmlns="">
          <p:pic>
            <p:nvPicPr>
              <p:cNvPr id="65" name="Pennanteckning 64">
                <a:extLst>
                  <a:ext uri="{FF2B5EF4-FFF2-40B4-BE49-F238E27FC236}">
                    <a16:creationId xmlns:a16="http://schemas.microsoft.com/office/drawing/2014/main" id="{E28E4CD8-FC4B-4B6A-898B-788C05C17F9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488274" y="5436307"/>
                <a:ext cx="753120" cy="24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6" name="Pennanteckning 65">
                <a:extLst>
                  <a:ext uri="{FF2B5EF4-FFF2-40B4-BE49-F238E27FC236}">
                    <a16:creationId xmlns:a16="http://schemas.microsoft.com/office/drawing/2014/main" id="{2415FDC2-C89C-4251-9FE7-C082255B5B30}"/>
                  </a:ext>
                </a:extLst>
              </p14:cNvPr>
              <p14:cNvContentPartPr/>
              <p14:nvPr/>
            </p14:nvContentPartPr>
            <p14:xfrm>
              <a:off x="7485394" y="4705867"/>
              <a:ext cx="802800" cy="59760"/>
            </p14:xfrm>
          </p:contentPart>
        </mc:Choice>
        <mc:Fallback xmlns="">
          <p:pic>
            <p:nvPicPr>
              <p:cNvPr id="66" name="Pennanteckning 65">
                <a:extLst>
                  <a:ext uri="{FF2B5EF4-FFF2-40B4-BE49-F238E27FC236}">
                    <a16:creationId xmlns:a16="http://schemas.microsoft.com/office/drawing/2014/main" id="{2415FDC2-C89C-4251-9FE7-C082255B5B3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431394" y="4597867"/>
                <a:ext cx="910440" cy="27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67" name="Pennanteckning 66">
                <a:extLst>
                  <a:ext uri="{FF2B5EF4-FFF2-40B4-BE49-F238E27FC236}">
                    <a16:creationId xmlns:a16="http://schemas.microsoft.com/office/drawing/2014/main" id="{DBF3C899-FA90-417B-AADF-1C416940B4E8}"/>
                  </a:ext>
                </a:extLst>
              </p14:cNvPr>
              <p14:cNvContentPartPr/>
              <p14:nvPr/>
            </p14:nvContentPartPr>
            <p14:xfrm>
              <a:off x="6535714" y="4722427"/>
              <a:ext cx="636840" cy="44280"/>
            </p14:xfrm>
          </p:contentPart>
        </mc:Choice>
        <mc:Fallback xmlns="">
          <p:pic>
            <p:nvPicPr>
              <p:cNvPr id="67" name="Pennanteckning 66">
                <a:extLst>
                  <a:ext uri="{FF2B5EF4-FFF2-40B4-BE49-F238E27FC236}">
                    <a16:creationId xmlns:a16="http://schemas.microsoft.com/office/drawing/2014/main" id="{DBF3C899-FA90-417B-AADF-1C416940B4E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481745" y="4614427"/>
                <a:ext cx="744419" cy="25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8" name="Pennanteckning 67">
                <a:extLst>
                  <a:ext uri="{FF2B5EF4-FFF2-40B4-BE49-F238E27FC236}">
                    <a16:creationId xmlns:a16="http://schemas.microsoft.com/office/drawing/2014/main" id="{F700F281-B6D5-4B1D-AA15-309B67A503EB}"/>
                  </a:ext>
                </a:extLst>
              </p14:cNvPr>
              <p14:cNvContentPartPr/>
              <p14:nvPr/>
            </p14:nvContentPartPr>
            <p14:xfrm>
              <a:off x="4673074" y="4722067"/>
              <a:ext cx="846720" cy="52200"/>
            </p14:xfrm>
          </p:contentPart>
        </mc:Choice>
        <mc:Fallback xmlns="">
          <p:pic>
            <p:nvPicPr>
              <p:cNvPr id="68" name="Pennanteckning 67">
                <a:extLst>
                  <a:ext uri="{FF2B5EF4-FFF2-40B4-BE49-F238E27FC236}">
                    <a16:creationId xmlns:a16="http://schemas.microsoft.com/office/drawing/2014/main" id="{F700F281-B6D5-4B1D-AA15-309B67A503E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619074" y="4614067"/>
                <a:ext cx="954360" cy="267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" name="Pennanteckning 2">
                <a:extLst>
                  <a:ext uri="{FF2B5EF4-FFF2-40B4-BE49-F238E27FC236}">
                    <a16:creationId xmlns:a16="http://schemas.microsoft.com/office/drawing/2014/main" id="{699F8B3C-12BD-4FDB-9618-A416D9E104EF}"/>
                  </a:ext>
                </a:extLst>
              </p14:cNvPr>
              <p14:cNvContentPartPr/>
              <p14:nvPr/>
            </p14:nvContentPartPr>
            <p14:xfrm>
              <a:off x="3294994" y="4686427"/>
              <a:ext cx="865800" cy="61920"/>
            </p14:xfrm>
          </p:contentPart>
        </mc:Choice>
        <mc:Fallback xmlns="">
          <p:pic>
            <p:nvPicPr>
              <p:cNvPr id="3" name="Pennanteckning 2">
                <a:extLst>
                  <a:ext uri="{FF2B5EF4-FFF2-40B4-BE49-F238E27FC236}">
                    <a16:creationId xmlns:a16="http://schemas.microsoft.com/office/drawing/2014/main" id="{699F8B3C-12BD-4FDB-9618-A416D9E104E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241354" y="4578427"/>
                <a:ext cx="973440" cy="277560"/>
              </a:xfrm>
              <a:prstGeom prst="rect">
                <a:avLst/>
              </a:prstGeom>
            </p:spPr>
          </p:pic>
        </mc:Fallback>
      </mc:AlternateContent>
      <p:sp>
        <p:nvSpPr>
          <p:cNvPr id="55" name="textruta 54">
            <a:extLst>
              <a:ext uri="{FF2B5EF4-FFF2-40B4-BE49-F238E27FC236}">
                <a16:creationId xmlns:a16="http://schemas.microsoft.com/office/drawing/2014/main" id="{A5DFBBBB-CA09-4F9B-A6E3-23245D2A1B68}"/>
              </a:ext>
            </a:extLst>
          </p:cNvPr>
          <p:cNvSpPr txBox="1"/>
          <p:nvPr/>
        </p:nvSpPr>
        <p:spPr>
          <a:xfrm>
            <a:off x="6425968" y="5947957"/>
            <a:ext cx="3389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i="1" dirty="0"/>
              <a:t>Grön markering = kurs är slutförd</a:t>
            </a:r>
          </a:p>
          <a:p>
            <a:r>
              <a:rPr lang="sv-SE" sz="1200" i="1" dirty="0"/>
              <a:t>Gul markering    = ej slutförd</a:t>
            </a:r>
          </a:p>
        </p:txBody>
      </p:sp>
    </p:spTree>
    <p:extLst>
      <p:ext uri="{BB962C8B-B14F-4D97-AF65-F5344CB8AC3E}">
        <p14:creationId xmlns:p14="http://schemas.microsoft.com/office/powerpoint/2010/main" val="421904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B1FAEB-54D9-4EB6-AD36-A0552E716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5168"/>
          </a:xfrm>
        </p:spPr>
        <p:txBody>
          <a:bodyPr>
            <a:normAutofit/>
          </a:bodyPr>
          <a:lstStyle/>
          <a:p>
            <a:r>
              <a:rPr lang="sv-SE" sz="3200" dirty="0"/>
              <a:t>Anta till senare del </a:t>
            </a:r>
            <a:r>
              <a:rPr lang="sv-SE" sz="2000" dirty="0"/>
              <a:t>- </a:t>
            </a:r>
            <a:r>
              <a:rPr lang="sv-SE" sz="2200" dirty="0"/>
              <a:t>Sjuksköterskeprogrammet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4F80299-5321-4A19-B544-F4DAA9C26117}"/>
              </a:ext>
            </a:extLst>
          </p:cNvPr>
          <p:cNvSpPr/>
          <p:nvPr/>
        </p:nvSpPr>
        <p:spPr>
          <a:xfrm>
            <a:off x="3161252" y="175749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FD3ABB5-4793-483B-9A52-88A1D6CAAE34}"/>
              </a:ext>
            </a:extLst>
          </p:cNvPr>
          <p:cNvSpPr/>
          <p:nvPr/>
        </p:nvSpPr>
        <p:spPr>
          <a:xfrm>
            <a:off x="3161252" y="2430011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3ED18B7D-B6EE-4056-B1F8-71F7158F61DE}"/>
              </a:ext>
            </a:extLst>
          </p:cNvPr>
          <p:cNvSpPr/>
          <p:nvPr/>
        </p:nvSpPr>
        <p:spPr>
          <a:xfrm>
            <a:off x="3161252" y="3095887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80C787B-B9CC-42E3-B236-897986DA5DFC}"/>
              </a:ext>
            </a:extLst>
          </p:cNvPr>
          <p:cNvSpPr/>
          <p:nvPr/>
        </p:nvSpPr>
        <p:spPr>
          <a:xfrm>
            <a:off x="3161252" y="3830273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F5E84E2-6843-4A93-BC5E-4A46EED8AF82}"/>
              </a:ext>
            </a:extLst>
          </p:cNvPr>
          <p:cNvSpPr/>
          <p:nvPr/>
        </p:nvSpPr>
        <p:spPr>
          <a:xfrm>
            <a:off x="3161252" y="4549630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09F43DEA-0A42-46AF-A86B-F2C7E6BA777E}"/>
              </a:ext>
            </a:extLst>
          </p:cNvPr>
          <p:cNvSpPr/>
          <p:nvPr/>
        </p:nvSpPr>
        <p:spPr>
          <a:xfrm>
            <a:off x="3161252" y="537594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E4A7253C-21F3-4430-9DA2-4209A8E18382}"/>
              </a:ext>
            </a:extLst>
          </p:cNvPr>
          <p:cNvSpPr txBox="1"/>
          <p:nvPr/>
        </p:nvSpPr>
        <p:spPr>
          <a:xfrm>
            <a:off x="2377581" y="175749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T6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68AAA83-356D-4475-A320-7470734B89B6}"/>
              </a:ext>
            </a:extLst>
          </p:cNvPr>
          <p:cNvSpPr txBox="1"/>
          <p:nvPr/>
        </p:nvSpPr>
        <p:spPr>
          <a:xfrm>
            <a:off x="2377581" y="2430011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T5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1EA58DDE-B122-4014-943D-6246536FD41D}"/>
              </a:ext>
            </a:extLst>
          </p:cNvPr>
          <p:cNvSpPr txBox="1"/>
          <p:nvPr/>
        </p:nvSpPr>
        <p:spPr>
          <a:xfrm>
            <a:off x="2377581" y="3095886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T4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BB5068A2-7015-4802-BE4C-25E341B2E672}"/>
              </a:ext>
            </a:extLst>
          </p:cNvPr>
          <p:cNvSpPr txBox="1"/>
          <p:nvPr/>
        </p:nvSpPr>
        <p:spPr>
          <a:xfrm>
            <a:off x="2377581" y="3830272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T3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6D646863-7CA4-4161-998C-0B81FA9AFCF7}"/>
              </a:ext>
            </a:extLst>
          </p:cNvPr>
          <p:cNvSpPr txBox="1"/>
          <p:nvPr/>
        </p:nvSpPr>
        <p:spPr>
          <a:xfrm>
            <a:off x="2377581" y="454683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T2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E3D0C21-3B22-48FD-BC70-20D341C2CBD3}"/>
              </a:ext>
            </a:extLst>
          </p:cNvPr>
          <p:cNvSpPr txBox="1"/>
          <p:nvPr/>
        </p:nvSpPr>
        <p:spPr>
          <a:xfrm>
            <a:off x="2381077" y="537734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T1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11C2CC3-C4D6-44F8-BBF3-075110956C9B}"/>
              </a:ext>
            </a:extLst>
          </p:cNvPr>
          <p:cNvSpPr txBox="1"/>
          <p:nvPr/>
        </p:nvSpPr>
        <p:spPr>
          <a:xfrm>
            <a:off x="901816" y="539412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AAE90921-3CAB-471A-A56F-6656C1CCF2D1}"/>
              </a:ext>
            </a:extLst>
          </p:cNvPr>
          <p:cNvSpPr txBox="1"/>
          <p:nvPr/>
        </p:nvSpPr>
        <p:spPr>
          <a:xfrm>
            <a:off x="901816" y="4546834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11778962-48AC-48DC-AD5C-901C7A34DD2D}"/>
              </a:ext>
            </a:extLst>
          </p:cNvPr>
          <p:cNvSpPr txBox="1"/>
          <p:nvPr/>
        </p:nvSpPr>
        <p:spPr>
          <a:xfrm>
            <a:off x="897621" y="3831672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D6F943F9-F3D5-4EF6-B43E-0C8E9A57441D}"/>
              </a:ext>
            </a:extLst>
          </p:cNvPr>
          <p:cNvSpPr txBox="1"/>
          <p:nvPr/>
        </p:nvSpPr>
        <p:spPr>
          <a:xfrm>
            <a:off x="897621" y="3116510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9427C52E-64C8-447E-9DC2-0749A8FD4A43}"/>
              </a:ext>
            </a:extLst>
          </p:cNvPr>
          <p:cNvSpPr txBox="1"/>
          <p:nvPr/>
        </p:nvSpPr>
        <p:spPr>
          <a:xfrm>
            <a:off x="901816" y="2430011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A64BA60E-5524-4C24-988C-0A5122A612F3}"/>
              </a:ext>
            </a:extLst>
          </p:cNvPr>
          <p:cNvSpPr txBox="1"/>
          <p:nvPr/>
        </p:nvSpPr>
        <p:spPr>
          <a:xfrm>
            <a:off x="897621" y="180713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523465BE-0414-443E-ADE6-D99DDDFE02DC}"/>
              </a:ext>
            </a:extLst>
          </p:cNvPr>
          <p:cNvCxnSpPr>
            <a:stCxn id="4" idx="0"/>
            <a:endCxn id="4" idx="0"/>
          </p:cNvCxnSpPr>
          <p:nvPr/>
        </p:nvCxnSpPr>
        <p:spPr>
          <a:xfrm>
            <a:off x="5912841" y="175749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2A2A364B-ED0E-4EC5-BF3C-EFD1559DA28A}"/>
              </a:ext>
            </a:extLst>
          </p:cNvPr>
          <p:cNvCxnSpPr>
            <a:stCxn id="11" idx="0"/>
            <a:endCxn id="11" idx="2"/>
          </p:cNvCxnSpPr>
          <p:nvPr/>
        </p:nvCxnSpPr>
        <p:spPr>
          <a:xfrm>
            <a:off x="5912841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CA8080CC-C07C-4E4F-A902-9888A396F21E}"/>
              </a:ext>
            </a:extLst>
          </p:cNvPr>
          <p:cNvCxnSpPr/>
          <p:nvPr/>
        </p:nvCxnSpPr>
        <p:spPr>
          <a:xfrm>
            <a:off x="7281648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1DDAD94F-FCD5-4796-AD45-6CA1CEAB6829}"/>
              </a:ext>
            </a:extLst>
          </p:cNvPr>
          <p:cNvCxnSpPr/>
          <p:nvPr/>
        </p:nvCxnSpPr>
        <p:spPr>
          <a:xfrm>
            <a:off x="4437777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ADFFA0CA-B36D-4727-B8FD-FE93ACE22F69}"/>
              </a:ext>
            </a:extLst>
          </p:cNvPr>
          <p:cNvCxnSpPr/>
          <p:nvPr/>
        </p:nvCxnSpPr>
        <p:spPr>
          <a:xfrm>
            <a:off x="7273257" y="454683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06255B01-63DB-4FAD-B615-F3DB3FBE1B37}"/>
              </a:ext>
            </a:extLst>
          </p:cNvPr>
          <p:cNvCxnSpPr/>
          <p:nvPr/>
        </p:nvCxnSpPr>
        <p:spPr>
          <a:xfrm>
            <a:off x="6425968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BB9CB7E3-D7DB-4CF3-96DF-5F28D6A2B951}"/>
              </a:ext>
            </a:extLst>
          </p:cNvPr>
          <p:cNvCxnSpPr/>
          <p:nvPr/>
        </p:nvCxnSpPr>
        <p:spPr>
          <a:xfrm>
            <a:off x="5805183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56CD995A-071E-4E10-9DF5-44EF0BDACD32}"/>
              </a:ext>
            </a:extLst>
          </p:cNvPr>
          <p:cNvCxnSpPr/>
          <p:nvPr/>
        </p:nvCxnSpPr>
        <p:spPr>
          <a:xfrm>
            <a:off x="7273257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12A027D8-C5F9-44A4-9E09-BC7304DBEF63}"/>
              </a:ext>
            </a:extLst>
          </p:cNvPr>
          <p:cNvCxnSpPr/>
          <p:nvPr/>
        </p:nvCxnSpPr>
        <p:spPr>
          <a:xfrm>
            <a:off x="7273257" y="2428612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37D18FD2-1B37-4A9E-891D-11326B3C042E}"/>
              </a:ext>
            </a:extLst>
          </p:cNvPr>
          <p:cNvCxnSpPr/>
          <p:nvPr/>
        </p:nvCxnSpPr>
        <p:spPr>
          <a:xfrm>
            <a:off x="7273257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1E187F07-4245-493F-BE7E-7AA9ABD3AD12}"/>
              </a:ext>
            </a:extLst>
          </p:cNvPr>
          <p:cNvCxnSpPr/>
          <p:nvPr/>
        </p:nvCxnSpPr>
        <p:spPr>
          <a:xfrm>
            <a:off x="5805183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ruta 33">
            <a:extLst>
              <a:ext uri="{FF2B5EF4-FFF2-40B4-BE49-F238E27FC236}">
                <a16:creationId xmlns:a16="http://schemas.microsoft.com/office/drawing/2014/main" id="{21240A2C-216C-456F-94BD-1AB04A26F101}"/>
              </a:ext>
            </a:extLst>
          </p:cNvPr>
          <p:cNvSpPr txBox="1"/>
          <p:nvPr/>
        </p:nvSpPr>
        <p:spPr>
          <a:xfrm>
            <a:off x="3305262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VÅ1061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ABD5DC91-1903-4529-9319-D2BF8BB0AD51}"/>
              </a:ext>
            </a:extLst>
          </p:cNvPr>
          <p:cNvSpPr txBox="1"/>
          <p:nvPr/>
        </p:nvSpPr>
        <p:spPr>
          <a:xfrm>
            <a:off x="6001628" y="539412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MC1072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BAE996D8-2038-4DC9-867C-77DB67E67819}"/>
              </a:ext>
            </a:extLst>
          </p:cNvPr>
          <p:cNvSpPr txBox="1"/>
          <p:nvPr/>
        </p:nvSpPr>
        <p:spPr>
          <a:xfrm>
            <a:off x="7370434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GVÅ2S3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7CE84D42-6615-430A-BE96-9626CB719908}"/>
              </a:ext>
            </a:extLst>
          </p:cNvPr>
          <p:cNvSpPr txBox="1"/>
          <p:nvPr/>
        </p:nvSpPr>
        <p:spPr>
          <a:xfrm>
            <a:off x="3190436" y="4539168"/>
            <a:ext cx="108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GMC2M2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873AD699-4795-4352-AC43-2909A8B2620D}"/>
              </a:ext>
            </a:extLst>
          </p:cNvPr>
          <p:cNvSpPr txBox="1"/>
          <p:nvPr/>
        </p:nvSpPr>
        <p:spPr>
          <a:xfrm>
            <a:off x="4495098" y="454941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GVÅ2RA</a:t>
            </a: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9880927A-C567-4DD0-8086-7838674902DC}"/>
              </a:ext>
            </a:extLst>
          </p:cNvPr>
          <p:cNvSpPr txBox="1"/>
          <p:nvPr/>
        </p:nvSpPr>
        <p:spPr>
          <a:xfrm>
            <a:off x="6380528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MC1079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F5ADC382-A4C8-42FD-BDD1-7B879C5A2924}"/>
              </a:ext>
            </a:extLst>
          </p:cNvPr>
          <p:cNvSpPr txBox="1"/>
          <p:nvPr/>
        </p:nvSpPr>
        <p:spPr>
          <a:xfrm>
            <a:off x="7366933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GVÅ2AP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C0F3656D-E412-45CF-AD6A-F9A58C012DAD}"/>
              </a:ext>
            </a:extLst>
          </p:cNvPr>
          <p:cNvSpPr txBox="1"/>
          <p:nvPr/>
        </p:nvSpPr>
        <p:spPr>
          <a:xfrm>
            <a:off x="3161252" y="3818414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VÅ1053</a:t>
            </a:r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64487DC7-6E18-496F-928F-C02C3A265348}"/>
              </a:ext>
            </a:extLst>
          </p:cNvPr>
          <p:cNvSpPr txBox="1"/>
          <p:nvPr/>
        </p:nvSpPr>
        <p:spPr>
          <a:xfrm>
            <a:off x="7273257" y="2447970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VÅ2023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FB554415-BFEA-4EC3-856F-E5B8872D77B0}"/>
              </a:ext>
            </a:extLst>
          </p:cNvPr>
          <p:cNvSpPr txBox="1"/>
          <p:nvPr/>
        </p:nvSpPr>
        <p:spPr>
          <a:xfrm>
            <a:off x="3176638" y="309352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VÅ1062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79C33B24-618B-43EE-BE4A-F0FF045D092A}"/>
              </a:ext>
            </a:extLst>
          </p:cNvPr>
          <p:cNvSpPr txBox="1"/>
          <p:nvPr/>
        </p:nvSpPr>
        <p:spPr>
          <a:xfrm>
            <a:off x="5833149" y="3104868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GVÅ2HM</a:t>
            </a:r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B8CE40DB-E9E1-4EAD-9D1D-DCB977E2F7D1}"/>
              </a:ext>
            </a:extLst>
          </p:cNvPr>
          <p:cNvSpPr txBox="1"/>
          <p:nvPr/>
        </p:nvSpPr>
        <p:spPr>
          <a:xfrm>
            <a:off x="7297038" y="308983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GVÅ25T</a:t>
            </a:r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019888B0-C757-4BA4-92D1-BCE9615D1D9B}"/>
              </a:ext>
            </a:extLst>
          </p:cNvPr>
          <p:cNvSpPr txBox="1"/>
          <p:nvPr/>
        </p:nvSpPr>
        <p:spPr>
          <a:xfrm>
            <a:off x="3161252" y="241161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GVÅ2H6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DC373BA5-8A1C-4A05-9F6D-CCC754DF5E0C}"/>
              </a:ext>
            </a:extLst>
          </p:cNvPr>
          <p:cNvSpPr txBox="1"/>
          <p:nvPr/>
        </p:nvSpPr>
        <p:spPr>
          <a:xfrm>
            <a:off x="3161252" y="17633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VÅ2030</a:t>
            </a:r>
          </a:p>
        </p:txBody>
      </p:sp>
      <p:sp>
        <p:nvSpPr>
          <p:cNvPr id="48" name="textruta 47">
            <a:extLst>
              <a:ext uri="{FF2B5EF4-FFF2-40B4-BE49-F238E27FC236}">
                <a16:creationId xmlns:a16="http://schemas.microsoft.com/office/drawing/2014/main" id="{DCED4B3F-0D21-446A-A4AE-EC8F7D29E375}"/>
              </a:ext>
            </a:extLst>
          </p:cNvPr>
          <p:cNvSpPr txBox="1"/>
          <p:nvPr/>
        </p:nvSpPr>
        <p:spPr>
          <a:xfrm>
            <a:off x="5833149" y="1781396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GVÅ2GT</a:t>
            </a:r>
          </a:p>
        </p:txBody>
      </p:sp>
      <p:sp>
        <p:nvSpPr>
          <p:cNvPr id="49" name="textruta 48">
            <a:extLst>
              <a:ext uri="{FF2B5EF4-FFF2-40B4-BE49-F238E27FC236}">
                <a16:creationId xmlns:a16="http://schemas.microsoft.com/office/drawing/2014/main" id="{A889EF95-8DB2-4B6A-855D-B4865233792C}"/>
              </a:ext>
            </a:extLst>
          </p:cNvPr>
          <p:cNvSpPr txBox="1"/>
          <p:nvPr/>
        </p:nvSpPr>
        <p:spPr>
          <a:xfrm>
            <a:off x="7281648" y="1773682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GVÅ26Q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3" name="Pennanteckning 62">
                <a:extLst>
                  <a:ext uri="{FF2B5EF4-FFF2-40B4-BE49-F238E27FC236}">
                    <a16:creationId xmlns:a16="http://schemas.microsoft.com/office/drawing/2014/main" id="{C1F3C426-9C32-40C5-ADA6-CBF46919EA45}"/>
                  </a:ext>
                </a:extLst>
              </p14:cNvPr>
              <p14:cNvContentPartPr/>
              <p14:nvPr/>
            </p14:nvContentPartPr>
            <p14:xfrm>
              <a:off x="3371314" y="5535667"/>
              <a:ext cx="756360" cy="69120"/>
            </p14:xfrm>
          </p:contentPart>
        </mc:Choice>
        <mc:Fallback xmlns="">
          <p:pic>
            <p:nvPicPr>
              <p:cNvPr id="63" name="Pennanteckning 62">
                <a:extLst>
                  <a:ext uri="{FF2B5EF4-FFF2-40B4-BE49-F238E27FC236}">
                    <a16:creationId xmlns:a16="http://schemas.microsoft.com/office/drawing/2014/main" id="{C1F3C426-9C32-40C5-ADA6-CBF46919EA4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17314" y="5427667"/>
                <a:ext cx="864000" cy="28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4" name="Pennanteckning 63">
                <a:extLst>
                  <a:ext uri="{FF2B5EF4-FFF2-40B4-BE49-F238E27FC236}">
                    <a16:creationId xmlns:a16="http://schemas.microsoft.com/office/drawing/2014/main" id="{7D7ED38B-574A-483D-A70F-38F75F4BB440}"/>
                  </a:ext>
                </a:extLst>
              </p14:cNvPr>
              <p14:cNvContentPartPr/>
              <p14:nvPr/>
            </p14:nvContentPartPr>
            <p14:xfrm>
              <a:off x="6145114" y="5519827"/>
              <a:ext cx="784440" cy="84240"/>
            </p14:xfrm>
          </p:contentPart>
        </mc:Choice>
        <mc:Fallback xmlns="">
          <p:pic>
            <p:nvPicPr>
              <p:cNvPr id="64" name="Pennanteckning 63">
                <a:extLst>
                  <a:ext uri="{FF2B5EF4-FFF2-40B4-BE49-F238E27FC236}">
                    <a16:creationId xmlns:a16="http://schemas.microsoft.com/office/drawing/2014/main" id="{7D7ED38B-574A-483D-A70F-38F75F4BB44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91114" y="5412287"/>
                <a:ext cx="892080" cy="29896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5" name="Pennanteckning 64">
                <a:extLst>
                  <a:ext uri="{FF2B5EF4-FFF2-40B4-BE49-F238E27FC236}">
                    <a16:creationId xmlns:a16="http://schemas.microsoft.com/office/drawing/2014/main" id="{E28E4CD8-FC4B-4B6A-898B-788C05C17F9E}"/>
                  </a:ext>
                </a:extLst>
              </p14:cNvPr>
              <p14:cNvContentPartPr/>
              <p14:nvPr/>
            </p14:nvContentPartPr>
            <p14:xfrm>
              <a:off x="7542274" y="5544307"/>
              <a:ext cx="645480" cy="26640"/>
            </p14:xfrm>
          </p:contentPart>
        </mc:Choice>
        <mc:Fallback xmlns="">
          <p:pic>
            <p:nvPicPr>
              <p:cNvPr id="65" name="Pennanteckning 64">
                <a:extLst>
                  <a:ext uri="{FF2B5EF4-FFF2-40B4-BE49-F238E27FC236}">
                    <a16:creationId xmlns:a16="http://schemas.microsoft.com/office/drawing/2014/main" id="{E28E4CD8-FC4B-4B6A-898B-788C05C17F9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488274" y="5436307"/>
                <a:ext cx="753120" cy="24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6" name="Pennanteckning 65">
                <a:extLst>
                  <a:ext uri="{FF2B5EF4-FFF2-40B4-BE49-F238E27FC236}">
                    <a16:creationId xmlns:a16="http://schemas.microsoft.com/office/drawing/2014/main" id="{2415FDC2-C89C-4251-9FE7-C082255B5B30}"/>
                  </a:ext>
                </a:extLst>
              </p14:cNvPr>
              <p14:cNvContentPartPr/>
              <p14:nvPr/>
            </p14:nvContentPartPr>
            <p14:xfrm>
              <a:off x="7485394" y="4705867"/>
              <a:ext cx="802800" cy="59760"/>
            </p14:xfrm>
          </p:contentPart>
        </mc:Choice>
        <mc:Fallback xmlns="">
          <p:pic>
            <p:nvPicPr>
              <p:cNvPr id="66" name="Pennanteckning 65">
                <a:extLst>
                  <a:ext uri="{FF2B5EF4-FFF2-40B4-BE49-F238E27FC236}">
                    <a16:creationId xmlns:a16="http://schemas.microsoft.com/office/drawing/2014/main" id="{2415FDC2-C89C-4251-9FE7-C082255B5B3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431394" y="4597867"/>
                <a:ext cx="910440" cy="27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67" name="Pennanteckning 66">
                <a:extLst>
                  <a:ext uri="{FF2B5EF4-FFF2-40B4-BE49-F238E27FC236}">
                    <a16:creationId xmlns:a16="http://schemas.microsoft.com/office/drawing/2014/main" id="{DBF3C899-FA90-417B-AADF-1C416940B4E8}"/>
                  </a:ext>
                </a:extLst>
              </p14:cNvPr>
              <p14:cNvContentPartPr/>
              <p14:nvPr/>
            </p14:nvContentPartPr>
            <p14:xfrm>
              <a:off x="6535714" y="4722427"/>
              <a:ext cx="636840" cy="44280"/>
            </p14:xfrm>
          </p:contentPart>
        </mc:Choice>
        <mc:Fallback xmlns="">
          <p:pic>
            <p:nvPicPr>
              <p:cNvPr id="67" name="Pennanteckning 66">
                <a:extLst>
                  <a:ext uri="{FF2B5EF4-FFF2-40B4-BE49-F238E27FC236}">
                    <a16:creationId xmlns:a16="http://schemas.microsoft.com/office/drawing/2014/main" id="{DBF3C899-FA90-417B-AADF-1C416940B4E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481745" y="4614427"/>
                <a:ext cx="744419" cy="25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8" name="Pennanteckning 67">
                <a:extLst>
                  <a:ext uri="{FF2B5EF4-FFF2-40B4-BE49-F238E27FC236}">
                    <a16:creationId xmlns:a16="http://schemas.microsoft.com/office/drawing/2014/main" id="{F700F281-B6D5-4B1D-AA15-309B67A503EB}"/>
                  </a:ext>
                </a:extLst>
              </p14:cNvPr>
              <p14:cNvContentPartPr/>
              <p14:nvPr/>
            </p14:nvContentPartPr>
            <p14:xfrm>
              <a:off x="4673074" y="4722067"/>
              <a:ext cx="846720" cy="52200"/>
            </p14:xfrm>
          </p:contentPart>
        </mc:Choice>
        <mc:Fallback xmlns="">
          <p:pic>
            <p:nvPicPr>
              <p:cNvPr id="68" name="Pennanteckning 67">
                <a:extLst>
                  <a:ext uri="{FF2B5EF4-FFF2-40B4-BE49-F238E27FC236}">
                    <a16:creationId xmlns:a16="http://schemas.microsoft.com/office/drawing/2014/main" id="{F700F281-B6D5-4B1D-AA15-309B67A503E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619074" y="4614067"/>
                <a:ext cx="954360" cy="267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" name="Pennanteckning 2">
                <a:extLst>
                  <a:ext uri="{FF2B5EF4-FFF2-40B4-BE49-F238E27FC236}">
                    <a16:creationId xmlns:a16="http://schemas.microsoft.com/office/drawing/2014/main" id="{699F8B3C-12BD-4FDB-9618-A416D9E104EF}"/>
                  </a:ext>
                </a:extLst>
              </p14:cNvPr>
              <p14:cNvContentPartPr/>
              <p14:nvPr/>
            </p14:nvContentPartPr>
            <p14:xfrm>
              <a:off x="3294994" y="4686427"/>
              <a:ext cx="865800" cy="61920"/>
            </p14:xfrm>
          </p:contentPart>
        </mc:Choice>
        <mc:Fallback xmlns="">
          <p:pic>
            <p:nvPicPr>
              <p:cNvPr id="3" name="Pennanteckning 2">
                <a:extLst>
                  <a:ext uri="{FF2B5EF4-FFF2-40B4-BE49-F238E27FC236}">
                    <a16:creationId xmlns:a16="http://schemas.microsoft.com/office/drawing/2014/main" id="{699F8B3C-12BD-4FDB-9618-A416D9E104E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240994" y="4578427"/>
                <a:ext cx="973440" cy="27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50" name="Pennanteckning 49">
                <a:extLst>
                  <a:ext uri="{FF2B5EF4-FFF2-40B4-BE49-F238E27FC236}">
                    <a16:creationId xmlns:a16="http://schemas.microsoft.com/office/drawing/2014/main" id="{356454DB-DBCA-4875-86BC-A30B73C9EFDD}"/>
                  </a:ext>
                </a:extLst>
              </p14:cNvPr>
              <p14:cNvContentPartPr/>
              <p14:nvPr/>
            </p14:nvContentPartPr>
            <p14:xfrm>
              <a:off x="3126874" y="3791107"/>
              <a:ext cx="986040" cy="472680"/>
            </p14:xfrm>
          </p:contentPart>
        </mc:Choice>
        <mc:Fallback xmlns="">
          <p:pic>
            <p:nvPicPr>
              <p:cNvPr id="50" name="Pennanteckning 49">
                <a:extLst>
                  <a:ext uri="{FF2B5EF4-FFF2-40B4-BE49-F238E27FC236}">
                    <a16:creationId xmlns:a16="http://schemas.microsoft.com/office/drawing/2014/main" id="{356454DB-DBCA-4875-86BC-A30B73C9EFDD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117874" y="3782107"/>
                <a:ext cx="1003680" cy="49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51" name="Pennanteckning 50">
                <a:extLst>
                  <a:ext uri="{FF2B5EF4-FFF2-40B4-BE49-F238E27FC236}">
                    <a16:creationId xmlns:a16="http://schemas.microsoft.com/office/drawing/2014/main" id="{D8ED5943-9697-45AA-B390-09ECCDB0E28C}"/>
                  </a:ext>
                </a:extLst>
              </p14:cNvPr>
              <p14:cNvContentPartPr/>
              <p14:nvPr/>
            </p14:nvContentPartPr>
            <p14:xfrm>
              <a:off x="3127594" y="4445587"/>
              <a:ext cx="1177560" cy="564120"/>
            </p14:xfrm>
          </p:contentPart>
        </mc:Choice>
        <mc:Fallback xmlns="">
          <p:pic>
            <p:nvPicPr>
              <p:cNvPr id="51" name="Pennanteckning 50">
                <a:extLst>
                  <a:ext uri="{FF2B5EF4-FFF2-40B4-BE49-F238E27FC236}">
                    <a16:creationId xmlns:a16="http://schemas.microsoft.com/office/drawing/2014/main" id="{D8ED5943-9697-45AA-B390-09ECCDB0E28C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118594" y="4436587"/>
                <a:ext cx="1195200" cy="581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59670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B1FAEB-54D9-4EB6-AD36-A0552E716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5168"/>
          </a:xfrm>
        </p:spPr>
        <p:txBody>
          <a:bodyPr>
            <a:normAutofit/>
          </a:bodyPr>
          <a:lstStyle/>
          <a:p>
            <a:r>
              <a:rPr lang="sv-SE" sz="3200" dirty="0"/>
              <a:t>Anta till senare del </a:t>
            </a:r>
            <a:r>
              <a:rPr lang="sv-SE" sz="2000" dirty="0"/>
              <a:t>- </a:t>
            </a:r>
            <a:r>
              <a:rPr lang="sv-SE" sz="2200" dirty="0"/>
              <a:t>Sjuksköterskeprogrammet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4F80299-5321-4A19-B544-F4DAA9C26117}"/>
              </a:ext>
            </a:extLst>
          </p:cNvPr>
          <p:cNvSpPr/>
          <p:nvPr/>
        </p:nvSpPr>
        <p:spPr>
          <a:xfrm>
            <a:off x="3161252" y="175749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FD3ABB5-4793-483B-9A52-88A1D6CAAE34}"/>
              </a:ext>
            </a:extLst>
          </p:cNvPr>
          <p:cNvSpPr/>
          <p:nvPr/>
        </p:nvSpPr>
        <p:spPr>
          <a:xfrm>
            <a:off x="3161252" y="2430011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3ED18B7D-B6EE-4056-B1F8-71F7158F61DE}"/>
              </a:ext>
            </a:extLst>
          </p:cNvPr>
          <p:cNvSpPr/>
          <p:nvPr/>
        </p:nvSpPr>
        <p:spPr>
          <a:xfrm>
            <a:off x="3161252" y="3095887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80C787B-B9CC-42E3-B236-897986DA5DFC}"/>
              </a:ext>
            </a:extLst>
          </p:cNvPr>
          <p:cNvSpPr/>
          <p:nvPr/>
        </p:nvSpPr>
        <p:spPr>
          <a:xfrm>
            <a:off x="3161252" y="3830273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8F5E84E2-6843-4A93-BC5E-4A46EED8AF82}"/>
              </a:ext>
            </a:extLst>
          </p:cNvPr>
          <p:cNvSpPr/>
          <p:nvPr/>
        </p:nvSpPr>
        <p:spPr>
          <a:xfrm>
            <a:off x="3161252" y="4549630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09F43DEA-0A42-46AF-A86B-F2C7E6BA777E}"/>
              </a:ext>
            </a:extLst>
          </p:cNvPr>
          <p:cNvSpPr/>
          <p:nvPr/>
        </p:nvSpPr>
        <p:spPr>
          <a:xfrm>
            <a:off x="3161252" y="5375945"/>
            <a:ext cx="5503178" cy="3691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E4A7253C-21F3-4430-9DA2-4209A8E18382}"/>
              </a:ext>
            </a:extLst>
          </p:cNvPr>
          <p:cNvSpPr txBox="1"/>
          <p:nvPr/>
        </p:nvSpPr>
        <p:spPr>
          <a:xfrm>
            <a:off x="2377581" y="175749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T6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68AAA83-356D-4475-A320-7470734B89B6}"/>
              </a:ext>
            </a:extLst>
          </p:cNvPr>
          <p:cNvSpPr txBox="1"/>
          <p:nvPr/>
        </p:nvSpPr>
        <p:spPr>
          <a:xfrm>
            <a:off x="2377581" y="2430011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T5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1EA58DDE-B122-4014-943D-6246536FD41D}"/>
              </a:ext>
            </a:extLst>
          </p:cNvPr>
          <p:cNvSpPr txBox="1"/>
          <p:nvPr/>
        </p:nvSpPr>
        <p:spPr>
          <a:xfrm>
            <a:off x="2377581" y="3095886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T4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BB5068A2-7015-4802-BE4C-25E341B2E672}"/>
              </a:ext>
            </a:extLst>
          </p:cNvPr>
          <p:cNvSpPr txBox="1"/>
          <p:nvPr/>
        </p:nvSpPr>
        <p:spPr>
          <a:xfrm>
            <a:off x="2377581" y="3830272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T3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6D646863-7CA4-4161-998C-0B81FA9AFCF7}"/>
              </a:ext>
            </a:extLst>
          </p:cNvPr>
          <p:cNvSpPr txBox="1"/>
          <p:nvPr/>
        </p:nvSpPr>
        <p:spPr>
          <a:xfrm>
            <a:off x="2377581" y="454683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T2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E3D0C21-3B22-48FD-BC70-20D341C2CBD3}"/>
              </a:ext>
            </a:extLst>
          </p:cNvPr>
          <p:cNvSpPr txBox="1"/>
          <p:nvPr/>
        </p:nvSpPr>
        <p:spPr>
          <a:xfrm>
            <a:off x="2381077" y="5377344"/>
            <a:ext cx="545284" cy="369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T1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11C2CC3-C4D6-44F8-BBF3-075110956C9B}"/>
              </a:ext>
            </a:extLst>
          </p:cNvPr>
          <p:cNvSpPr txBox="1"/>
          <p:nvPr/>
        </p:nvSpPr>
        <p:spPr>
          <a:xfrm>
            <a:off x="901816" y="539412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AAE90921-3CAB-471A-A56F-6656C1CCF2D1}"/>
              </a:ext>
            </a:extLst>
          </p:cNvPr>
          <p:cNvSpPr txBox="1"/>
          <p:nvPr/>
        </p:nvSpPr>
        <p:spPr>
          <a:xfrm>
            <a:off x="901816" y="4546834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11778962-48AC-48DC-AD5C-901C7A34DD2D}"/>
              </a:ext>
            </a:extLst>
          </p:cNvPr>
          <p:cNvSpPr txBox="1"/>
          <p:nvPr/>
        </p:nvSpPr>
        <p:spPr>
          <a:xfrm>
            <a:off x="897621" y="3831672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D6F943F9-F3D5-4EF6-B43E-0C8E9A57441D}"/>
              </a:ext>
            </a:extLst>
          </p:cNvPr>
          <p:cNvSpPr txBox="1"/>
          <p:nvPr/>
        </p:nvSpPr>
        <p:spPr>
          <a:xfrm>
            <a:off x="897621" y="3116510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VSSKG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9427C52E-64C8-447E-9DC2-0749A8FD4A43}"/>
              </a:ext>
            </a:extLst>
          </p:cNvPr>
          <p:cNvSpPr txBox="1"/>
          <p:nvPr/>
        </p:nvSpPr>
        <p:spPr>
          <a:xfrm>
            <a:off x="901816" y="2430011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A64BA60E-5524-4C24-988C-0A5122A612F3}"/>
              </a:ext>
            </a:extLst>
          </p:cNvPr>
          <p:cNvSpPr txBox="1"/>
          <p:nvPr/>
        </p:nvSpPr>
        <p:spPr>
          <a:xfrm>
            <a:off x="897621" y="1807133"/>
            <a:ext cx="847288" cy="367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VSSPG</a:t>
            </a:r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523465BE-0414-443E-ADE6-D99DDDFE02DC}"/>
              </a:ext>
            </a:extLst>
          </p:cNvPr>
          <p:cNvCxnSpPr>
            <a:stCxn id="4" idx="0"/>
            <a:endCxn id="4" idx="0"/>
          </p:cNvCxnSpPr>
          <p:nvPr/>
        </p:nvCxnSpPr>
        <p:spPr>
          <a:xfrm>
            <a:off x="5912841" y="175749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2A2A364B-ED0E-4EC5-BF3C-EFD1559DA28A}"/>
              </a:ext>
            </a:extLst>
          </p:cNvPr>
          <p:cNvCxnSpPr>
            <a:stCxn id="11" idx="0"/>
            <a:endCxn id="11" idx="2"/>
          </p:cNvCxnSpPr>
          <p:nvPr/>
        </p:nvCxnSpPr>
        <p:spPr>
          <a:xfrm>
            <a:off x="5912841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ak koppling 24">
            <a:extLst>
              <a:ext uri="{FF2B5EF4-FFF2-40B4-BE49-F238E27FC236}">
                <a16:creationId xmlns:a16="http://schemas.microsoft.com/office/drawing/2014/main" id="{CA8080CC-C07C-4E4F-A902-9888A396F21E}"/>
              </a:ext>
            </a:extLst>
          </p:cNvPr>
          <p:cNvCxnSpPr/>
          <p:nvPr/>
        </p:nvCxnSpPr>
        <p:spPr>
          <a:xfrm>
            <a:off x="7281648" y="537594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Rak koppling 25">
            <a:extLst>
              <a:ext uri="{FF2B5EF4-FFF2-40B4-BE49-F238E27FC236}">
                <a16:creationId xmlns:a16="http://schemas.microsoft.com/office/drawing/2014/main" id="{1DDAD94F-FCD5-4796-AD45-6CA1CEAB6829}"/>
              </a:ext>
            </a:extLst>
          </p:cNvPr>
          <p:cNvCxnSpPr/>
          <p:nvPr/>
        </p:nvCxnSpPr>
        <p:spPr>
          <a:xfrm>
            <a:off x="4437777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ADFFA0CA-B36D-4727-B8FD-FE93ACE22F69}"/>
              </a:ext>
            </a:extLst>
          </p:cNvPr>
          <p:cNvCxnSpPr/>
          <p:nvPr/>
        </p:nvCxnSpPr>
        <p:spPr>
          <a:xfrm>
            <a:off x="7273257" y="454683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ak koppling 27">
            <a:extLst>
              <a:ext uri="{FF2B5EF4-FFF2-40B4-BE49-F238E27FC236}">
                <a16:creationId xmlns:a16="http://schemas.microsoft.com/office/drawing/2014/main" id="{06255B01-63DB-4FAD-B615-F3DB3FBE1B37}"/>
              </a:ext>
            </a:extLst>
          </p:cNvPr>
          <p:cNvCxnSpPr/>
          <p:nvPr/>
        </p:nvCxnSpPr>
        <p:spPr>
          <a:xfrm>
            <a:off x="6425968" y="4545435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BB9CB7E3-D7DB-4CF3-96DF-5F28D6A2B951}"/>
              </a:ext>
            </a:extLst>
          </p:cNvPr>
          <p:cNvCxnSpPr/>
          <p:nvPr/>
        </p:nvCxnSpPr>
        <p:spPr>
          <a:xfrm>
            <a:off x="5805183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56CD995A-071E-4E10-9DF5-44EF0BDACD32}"/>
              </a:ext>
            </a:extLst>
          </p:cNvPr>
          <p:cNvCxnSpPr/>
          <p:nvPr/>
        </p:nvCxnSpPr>
        <p:spPr>
          <a:xfrm>
            <a:off x="7273257" y="3095887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12A027D8-C5F9-44A4-9E09-BC7304DBEF63}"/>
              </a:ext>
            </a:extLst>
          </p:cNvPr>
          <p:cNvCxnSpPr/>
          <p:nvPr/>
        </p:nvCxnSpPr>
        <p:spPr>
          <a:xfrm>
            <a:off x="7273257" y="2428612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37D18FD2-1B37-4A9E-891D-11326B3C042E}"/>
              </a:ext>
            </a:extLst>
          </p:cNvPr>
          <p:cNvCxnSpPr/>
          <p:nvPr/>
        </p:nvCxnSpPr>
        <p:spPr>
          <a:xfrm>
            <a:off x="7273257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1E187F07-4245-493F-BE7E-7AA9ABD3AD12}"/>
              </a:ext>
            </a:extLst>
          </p:cNvPr>
          <p:cNvCxnSpPr/>
          <p:nvPr/>
        </p:nvCxnSpPr>
        <p:spPr>
          <a:xfrm>
            <a:off x="5805183" y="1757494"/>
            <a:ext cx="0" cy="36911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ruta 33">
            <a:extLst>
              <a:ext uri="{FF2B5EF4-FFF2-40B4-BE49-F238E27FC236}">
                <a16:creationId xmlns:a16="http://schemas.microsoft.com/office/drawing/2014/main" id="{21240A2C-216C-456F-94BD-1AB04A26F101}"/>
              </a:ext>
            </a:extLst>
          </p:cNvPr>
          <p:cNvSpPr txBox="1"/>
          <p:nvPr/>
        </p:nvSpPr>
        <p:spPr>
          <a:xfrm>
            <a:off x="3305262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VÅ1061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ABD5DC91-1903-4529-9319-D2BF8BB0AD51}"/>
              </a:ext>
            </a:extLst>
          </p:cNvPr>
          <p:cNvSpPr txBox="1"/>
          <p:nvPr/>
        </p:nvSpPr>
        <p:spPr>
          <a:xfrm>
            <a:off x="6001628" y="539412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MC1072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BAE996D8-2038-4DC9-867C-77DB67E67819}"/>
              </a:ext>
            </a:extLst>
          </p:cNvPr>
          <p:cNvSpPr txBox="1"/>
          <p:nvPr/>
        </p:nvSpPr>
        <p:spPr>
          <a:xfrm>
            <a:off x="7370434" y="53757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GVÅ2S3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7CE84D42-6615-430A-BE96-9626CB719908}"/>
              </a:ext>
            </a:extLst>
          </p:cNvPr>
          <p:cNvSpPr txBox="1"/>
          <p:nvPr/>
        </p:nvSpPr>
        <p:spPr>
          <a:xfrm>
            <a:off x="3190436" y="4539168"/>
            <a:ext cx="1082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GMC2M2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873AD699-4795-4352-AC43-2909A8B2620D}"/>
              </a:ext>
            </a:extLst>
          </p:cNvPr>
          <p:cNvSpPr txBox="1"/>
          <p:nvPr/>
        </p:nvSpPr>
        <p:spPr>
          <a:xfrm>
            <a:off x="4495098" y="4549413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GVÅ2RA</a:t>
            </a: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9880927A-C567-4DD0-8086-7838674902DC}"/>
              </a:ext>
            </a:extLst>
          </p:cNvPr>
          <p:cNvSpPr txBox="1"/>
          <p:nvPr/>
        </p:nvSpPr>
        <p:spPr>
          <a:xfrm>
            <a:off x="6380528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MC1079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F5ADC382-A4C8-42FD-BDD1-7B879C5A2924}"/>
              </a:ext>
            </a:extLst>
          </p:cNvPr>
          <p:cNvSpPr txBox="1"/>
          <p:nvPr/>
        </p:nvSpPr>
        <p:spPr>
          <a:xfrm>
            <a:off x="7366933" y="455177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GVÅ2AP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C0F3656D-E412-45CF-AD6A-F9A58C012DAD}"/>
              </a:ext>
            </a:extLst>
          </p:cNvPr>
          <p:cNvSpPr txBox="1"/>
          <p:nvPr/>
        </p:nvSpPr>
        <p:spPr>
          <a:xfrm>
            <a:off x="3161252" y="3818414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VÅ1053</a:t>
            </a:r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64487DC7-6E18-496F-928F-C02C3A265348}"/>
              </a:ext>
            </a:extLst>
          </p:cNvPr>
          <p:cNvSpPr txBox="1"/>
          <p:nvPr/>
        </p:nvSpPr>
        <p:spPr>
          <a:xfrm>
            <a:off x="7273257" y="2447970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VÅ2023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FB554415-BFEA-4EC3-856F-E5B8872D77B0}"/>
              </a:ext>
            </a:extLst>
          </p:cNvPr>
          <p:cNvSpPr txBox="1"/>
          <p:nvPr/>
        </p:nvSpPr>
        <p:spPr>
          <a:xfrm>
            <a:off x="3176638" y="3093525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VÅ1062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79C33B24-618B-43EE-BE4A-F0FF045D092A}"/>
              </a:ext>
            </a:extLst>
          </p:cNvPr>
          <p:cNvSpPr txBox="1"/>
          <p:nvPr/>
        </p:nvSpPr>
        <p:spPr>
          <a:xfrm>
            <a:off x="5833149" y="3104868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GVÅ2HM</a:t>
            </a:r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B8CE40DB-E9E1-4EAD-9D1D-DCB977E2F7D1}"/>
              </a:ext>
            </a:extLst>
          </p:cNvPr>
          <p:cNvSpPr txBox="1"/>
          <p:nvPr/>
        </p:nvSpPr>
        <p:spPr>
          <a:xfrm>
            <a:off x="7297038" y="308983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GVÅ25T</a:t>
            </a:r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019888B0-C757-4BA4-92D1-BCE9615D1D9B}"/>
              </a:ext>
            </a:extLst>
          </p:cNvPr>
          <p:cNvSpPr txBox="1"/>
          <p:nvPr/>
        </p:nvSpPr>
        <p:spPr>
          <a:xfrm>
            <a:off x="3161252" y="2411616"/>
            <a:ext cx="1054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GVÅ2H6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DC373BA5-8A1C-4A05-9F6D-CCC754DF5E0C}"/>
              </a:ext>
            </a:extLst>
          </p:cNvPr>
          <p:cNvSpPr txBox="1"/>
          <p:nvPr/>
        </p:nvSpPr>
        <p:spPr>
          <a:xfrm>
            <a:off x="3161252" y="1763328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VÅ2030</a:t>
            </a:r>
          </a:p>
        </p:txBody>
      </p:sp>
      <p:sp>
        <p:nvSpPr>
          <p:cNvPr id="48" name="textruta 47">
            <a:extLst>
              <a:ext uri="{FF2B5EF4-FFF2-40B4-BE49-F238E27FC236}">
                <a16:creationId xmlns:a16="http://schemas.microsoft.com/office/drawing/2014/main" id="{DCED4B3F-0D21-446A-A4AE-EC8F7D29E375}"/>
              </a:ext>
            </a:extLst>
          </p:cNvPr>
          <p:cNvSpPr txBox="1"/>
          <p:nvPr/>
        </p:nvSpPr>
        <p:spPr>
          <a:xfrm>
            <a:off x="5833149" y="1781396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GVÅ2GT</a:t>
            </a:r>
          </a:p>
        </p:txBody>
      </p:sp>
      <p:sp>
        <p:nvSpPr>
          <p:cNvPr id="49" name="textruta 48">
            <a:extLst>
              <a:ext uri="{FF2B5EF4-FFF2-40B4-BE49-F238E27FC236}">
                <a16:creationId xmlns:a16="http://schemas.microsoft.com/office/drawing/2014/main" id="{A889EF95-8DB2-4B6A-855D-B4865233792C}"/>
              </a:ext>
            </a:extLst>
          </p:cNvPr>
          <p:cNvSpPr txBox="1"/>
          <p:nvPr/>
        </p:nvSpPr>
        <p:spPr>
          <a:xfrm>
            <a:off x="7281648" y="1773682"/>
            <a:ext cx="989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GVÅ26Q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3" name="Pennanteckning 62">
                <a:extLst>
                  <a:ext uri="{FF2B5EF4-FFF2-40B4-BE49-F238E27FC236}">
                    <a16:creationId xmlns:a16="http://schemas.microsoft.com/office/drawing/2014/main" id="{C1F3C426-9C32-40C5-ADA6-CBF46919EA45}"/>
                  </a:ext>
                </a:extLst>
              </p14:cNvPr>
              <p14:cNvContentPartPr/>
              <p14:nvPr/>
            </p14:nvContentPartPr>
            <p14:xfrm>
              <a:off x="3371314" y="5535667"/>
              <a:ext cx="756360" cy="69120"/>
            </p14:xfrm>
          </p:contentPart>
        </mc:Choice>
        <mc:Fallback xmlns="">
          <p:pic>
            <p:nvPicPr>
              <p:cNvPr id="63" name="Pennanteckning 62">
                <a:extLst>
                  <a:ext uri="{FF2B5EF4-FFF2-40B4-BE49-F238E27FC236}">
                    <a16:creationId xmlns:a16="http://schemas.microsoft.com/office/drawing/2014/main" id="{C1F3C426-9C32-40C5-ADA6-CBF46919EA4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17314" y="5427667"/>
                <a:ext cx="864000" cy="28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4" name="Pennanteckning 63">
                <a:extLst>
                  <a:ext uri="{FF2B5EF4-FFF2-40B4-BE49-F238E27FC236}">
                    <a16:creationId xmlns:a16="http://schemas.microsoft.com/office/drawing/2014/main" id="{7D7ED38B-574A-483D-A70F-38F75F4BB440}"/>
                  </a:ext>
                </a:extLst>
              </p14:cNvPr>
              <p14:cNvContentPartPr/>
              <p14:nvPr/>
            </p14:nvContentPartPr>
            <p14:xfrm>
              <a:off x="6145114" y="5519827"/>
              <a:ext cx="784440" cy="84240"/>
            </p14:xfrm>
          </p:contentPart>
        </mc:Choice>
        <mc:Fallback xmlns="">
          <p:pic>
            <p:nvPicPr>
              <p:cNvPr id="64" name="Pennanteckning 63">
                <a:extLst>
                  <a:ext uri="{FF2B5EF4-FFF2-40B4-BE49-F238E27FC236}">
                    <a16:creationId xmlns:a16="http://schemas.microsoft.com/office/drawing/2014/main" id="{7D7ED38B-574A-483D-A70F-38F75F4BB44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91114" y="5412287"/>
                <a:ext cx="892080" cy="29896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5" name="Pennanteckning 64">
                <a:extLst>
                  <a:ext uri="{FF2B5EF4-FFF2-40B4-BE49-F238E27FC236}">
                    <a16:creationId xmlns:a16="http://schemas.microsoft.com/office/drawing/2014/main" id="{E28E4CD8-FC4B-4B6A-898B-788C05C17F9E}"/>
                  </a:ext>
                </a:extLst>
              </p14:cNvPr>
              <p14:cNvContentPartPr/>
              <p14:nvPr/>
            </p14:nvContentPartPr>
            <p14:xfrm>
              <a:off x="7542274" y="5544307"/>
              <a:ext cx="645480" cy="26640"/>
            </p14:xfrm>
          </p:contentPart>
        </mc:Choice>
        <mc:Fallback xmlns="">
          <p:pic>
            <p:nvPicPr>
              <p:cNvPr id="65" name="Pennanteckning 64">
                <a:extLst>
                  <a:ext uri="{FF2B5EF4-FFF2-40B4-BE49-F238E27FC236}">
                    <a16:creationId xmlns:a16="http://schemas.microsoft.com/office/drawing/2014/main" id="{E28E4CD8-FC4B-4B6A-898B-788C05C17F9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488274" y="5436307"/>
                <a:ext cx="753120" cy="24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6" name="Pennanteckning 65">
                <a:extLst>
                  <a:ext uri="{FF2B5EF4-FFF2-40B4-BE49-F238E27FC236}">
                    <a16:creationId xmlns:a16="http://schemas.microsoft.com/office/drawing/2014/main" id="{2415FDC2-C89C-4251-9FE7-C082255B5B30}"/>
                  </a:ext>
                </a:extLst>
              </p14:cNvPr>
              <p14:cNvContentPartPr/>
              <p14:nvPr/>
            </p14:nvContentPartPr>
            <p14:xfrm>
              <a:off x="7485394" y="4705867"/>
              <a:ext cx="802800" cy="59760"/>
            </p14:xfrm>
          </p:contentPart>
        </mc:Choice>
        <mc:Fallback xmlns="">
          <p:pic>
            <p:nvPicPr>
              <p:cNvPr id="66" name="Pennanteckning 65">
                <a:extLst>
                  <a:ext uri="{FF2B5EF4-FFF2-40B4-BE49-F238E27FC236}">
                    <a16:creationId xmlns:a16="http://schemas.microsoft.com/office/drawing/2014/main" id="{2415FDC2-C89C-4251-9FE7-C082255B5B3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431394" y="4597867"/>
                <a:ext cx="910440" cy="27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67" name="Pennanteckning 66">
                <a:extLst>
                  <a:ext uri="{FF2B5EF4-FFF2-40B4-BE49-F238E27FC236}">
                    <a16:creationId xmlns:a16="http://schemas.microsoft.com/office/drawing/2014/main" id="{DBF3C899-FA90-417B-AADF-1C416940B4E8}"/>
                  </a:ext>
                </a:extLst>
              </p14:cNvPr>
              <p14:cNvContentPartPr/>
              <p14:nvPr/>
            </p14:nvContentPartPr>
            <p14:xfrm>
              <a:off x="6535714" y="4722427"/>
              <a:ext cx="636840" cy="44280"/>
            </p14:xfrm>
          </p:contentPart>
        </mc:Choice>
        <mc:Fallback xmlns="">
          <p:pic>
            <p:nvPicPr>
              <p:cNvPr id="67" name="Pennanteckning 66">
                <a:extLst>
                  <a:ext uri="{FF2B5EF4-FFF2-40B4-BE49-F238E27FC236}">
                    <a16:creationId xmlns:a16="http://schemas.microsoft.com/office/drawing/2014/main" id="{DBF3C899-FA90-417B-AADF-1C416940B4E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481745" y="4614427"/>
                <a:ext cx="744419" cy="259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8" name="Pennanteckning 67">
                <a:extLst>
                  <a:ext uri="{FF2B5EF4-FFF2-40B4-BE49-F238E27FC236}">
                    <a16:creationId xmlns:a16="http://schemas.microsoft.com/office/drawing/2014/main" id="{F700F281-B6D5-4B1D-AA15-309B67A503EB}"/>
                  </a:ext>
                </a:extLst>
              </p14:cNvPr>
              <p14:cNvContentPartPr/>
              <p14:nvPr/>
            </p14:nvContentPartPr>
            <p14:xfrm>
              <a:off x="4673074" y="4722067"/>
              <a:ext cx="846720" cy="52200"/>
            </p14:xfrm>
          </p:contentPart>
        </mc:Choice>
        <mc:Fallback xmlns="">
          <p:pic>
            <p:nvPicPr>
              <p:cNvPr id="68" name="Pennanteckning 67">
                <a:extLst>
                  <a:ext uri="{FF2B5EF4-FFF2-40B4-BE49-F238E27FC236}">
                    <a16:creationId xmlns:a16="http://schemas.microsoft.com/office/drawing/2014/main" id="{F700F281-B6D5-4B1D-AA15-309B67A503E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619074" y="4614067"/>
                <a:ext cx="954360" cy="267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" name="Pennanteckning 2">
                <a:extLst>
                  <a:ext uri="{FF2B5EF4-FFF2-40B4-BE49-F238E27FC236}">
                    <a16:creationId xmlns:a16="http://schemas.microsoft.com/office/drawing/2014/main" id="{699F8B3C-12BD-4FDB-9618-A416D9E104EF}"/>
                  </a:ext>
                </a:extLst>
              </p14:cNvPr>
              <p14:cNvContentPartPr/>
              <p14:nvPr/>
            </p14:nvContentPartPr>
            <p14:xfrm>
              <a:off x="3294994" y="4686427"/>
              <a:ext cx="865800" cy="61920"/>
            </p14:xfrm>
          </p:contentPart>
        </mc:Choice>
        <mc:Fallback xmlns="">
          <p:pic>
            <p:nvPicPr>
              <p:cNvPr id="3" name="Pennanteckning 2">
                <a:extLst>
                  <a:ext uri="{FF2B5EF4-FFF2-40B4-BE49-F238E27FC236}">
                    <a16:creationId xmlns:a16="http://schemas.microsoft.com/office/drawing/2014/main" id="{699F8B3C-12BD-4FDB-9618-A416D9E104E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240994" y="4578427"/>
                <a:ext cx="973440" cy="27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50" name="Pennanteckning 49">
                <a:extLst>
                  <a:ext uri="{FF2B5EF4-FFF2-40B4-BE49-F238E27FC236}">
                    <a16:creationId xmlns:a16="http://schemas.microsoft.com/office/drawing/2014/main" id="{356454DB-DBCA-4875-86BC-A30B73C9EFDD}"/>
                  </a:ext>
                </a:extLst>
              </p14:cNvPr>
              <p14:cNvContentPartPr/>
              <p14:nvPr/>
            </p14:nvContentPartPr>
            <p14:xfrm>
              <a:off x="3126874" y="3791107"/>
              <a:ext cx="986040" cy="472680"/>
            </p14:xfrm>
          </p:contentPart>
        </mc:Choice>
        <mc:Fallback xmlns="">
          <p:pic>
            <p:nvPicPr>
              <p:cNvPr id="50" name="Pennanteckning 49">
                <a:extLst>
                  <a:ext uri="{FF2B5EF4-FFF2-40B4-BE49-F238E27FC236}">
                    <a16:creationId xmlns:a16="http://schemas.microsoft.com/office/drawing/2014/main" id="{356454DB-DBCA-4875-86BC-A30B73C9EFDD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117874" y="3782107"/>
                <a:ext cx="1003680" cy="49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51" name="Pennanteckning 50">
                <a:extLst>
                  <a:ext uri="{FF2B5EF4-FFF2-40B4-BE49-F238E27FC236}">
                    <a16:creationId xmlns:a16="http://schemas.microsoft.com/office/drawing/2014/main" id="{D8ED5943-9697-45AA-B390-09ECCDB0E28C}"/>
                  </a:ext>
                </a:extLst>
              </p14:cNvPr>
              <p14:cNvContentPartPr/>
              <p14:nvPr/>
            </p14:nvContentPartPr>
            <p14:xfrm>
              <a:off x="3127594" y="4445587"/>
              <a:ext cx="1177560" cy="564120"/>
            </p14:xfrm>
          </p:contentPart>
        </mc:Choice>
        <mc:Fallback xmlns="">
          <p:pic>
            <p:nvPicPr>
              <p:cNvPr id="51" name="Pennanteckning 50">
                <a:extLst>
                  <a:ext uri="{FF2B5EF4-FFF2-40B4-BE49-F238E27FC236}">
                    <a16:creationId xmlns:a16="http://schemas.microsoft.com/office/drawing/2014/main" id="{D8ED5943-9697-45AA-B390-09ECCDB0E28C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118597" y="4436587"/>
                <a:ext cx="1195195" cy="58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6" name="Pennanteckning 5">
                <a:extLst>
                  <a:ext uri="{FF2B5EF4-FFF2-40B4-BE49-F238E27FC236}">
                    <a16:creationId xmlns:a16="http://schemas.microsoft.com/office/drawing/2014/main" id="{484FBBFE-803F-4C19-B203-E2C33A05719B}"/>
                  </a:ext>
                </a:extLst>
              </p14:cNvPr>
              <p14:cNvContentPartPr/>
              <p14:nvPr/>
            </p14:nvContentPartPr>
            <p14:xfrm>
              <a:off x="2373034" y="4561507"/>
              <a:ext cx="405360" cy="397080"/>
            </p14:xfrm>
          </p:contentPart>
        </mc:Choice>
        <mc:Fallback xmlns="">
          <p:pic>
            <p:nvPicPr>
              <p:cNvPr id="6" name="Pennanteckning 5">
                <a:extLst>
                  <a:ext uri="{FF2B5EF4-FFF2-40B4-BE49-F238E27FC236}">
                    <a16:creationId xmlns:a16="http://schemas.microsoft.com/office/drawing/2014/main" id="{484FBBFE-803F-4C19-B203-E2C33A05719B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2364394" y="4552867"/>
                <a:ext cx="423000" cy="414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3992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Högskolan Dalarna">
      <a:dk1>
        <a:sysClr val="windowText" lastClr="000000"/>
      </a:dk1>
      <a:lt1>
        <a:sysClr val="window" lastClr="FFFFFF"/>
      </a:lt1>
      <a:dk2>
        <a:srgbClr val="4B2582"/>
      </a:dk2>
      <a:lt2>
        <a:srgbClr val="E6E6E6"/>
      </a:lt2>
      <a:accent1>
        <a:srgbClr val="FFDD00"/>
      </a:accent1>
      <a:accent2>
        <a:srgbClr val="95C11F"/>
      </a:accent2>
      <a:accent3>
        <a:srgbClr val="007B3D"/>
      </a:accent3>
      <a:accent4>
        <a:srgbClr val="E50076"/>
      </a:accent4>
      <a:accent5>
        <a:srgbClr val="E4003A"/>
      </a:accent5>
      <a:accent6>
        <a:srgbClr val="E4003A"/>
      </a:accent6>
      <a:hlink>
        <a:srgbClr val="008BD2"/>
      </a:hlink>
      <a:folHlink>
        <a:srgbClr val="008BD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ll PPT" id="{32011BFF-3C30-40BF-A109-2F9CA16C4BDE}" vid="{C8185387-D579-4474-BCA7-67A7649DD82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Mall PPT</Template>
  <TotalTime>0</TotalTime>
  <Words>478</Words>
  <Application>Microsoft Office PowerPoint</Application>
  <PresentationFormat>Bildspel på skärmen (4:3)</PresentationFormat>
  <Paragraphs>310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20" baseType="lpstr">
      <vt:lpstr>Arial</vt:lpstr>
      <vt:lpstr>Calibri</vt:lpstr>
      <vt:lpstr>Comic Sans MS</vt:lpstr>
      <vt:lpstr>Times New Roman</vt:lpstr>
      <vt:lpstr>Office-tema</vt:lpstr>
      <vt:lpstr>Anta till senare del</vt:lpstr>
      <vt:lpstr>Anta till senare del - Sjuksköterskeprogrammet</vt:lpstr>
      <vt:lpstr>Anta till senare del - Sjuksköterskeprogrammet</vt:lpstr>
      <vt:lpstr>Anta till senare del - Sjuksköterskeprogrammet</vt:lpstr>
      <vt:lpstr>Anta till senare del - Sjuksköterskeprogrammet</vt:lpstr>
      <vt:lpstr>Anta till senare del - Sjuksköterskeprogrammet</vt:lpstr>
      <vt:lpstr>Anta till senare del - Sjuksköterskeprogrammet</vt:lpstr>
      <vt:lpstr>Anta till senare del - Sjuksköterskeprogrammet</vt:lpstr>
      <vt:lpstr>Anta till senare del - Sjuksköterskeprogrammet</vt:lpstr>
      <vt:lpstr>Anta till senare del - Sjuksköterskeprogrammet</vt:lpstr>
      <vt:lpstr>Anta till senare del - Sjuksköterskeprogrammet</vt:lpstr>
      <vt:lpstr>Anta till senare del - Sjuksköterskeprogrammet</vt:lpstr>
      <vt:lpstr>Anta till senare del - Sjuksköterskeprogrammet</vt:lpstr>
      <vt:lpstr>Anta till senare del - Sjuksköterskeprogrammet</vt:lpstr>
      <vt:lpstr>Anta till senare del - Sjuksköterskeprogrammet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Anta till senare del</dc:title>
  <dc:creator>Maria Neljesjö (HDa)</dc:creator>
  <cp:lastModifiedBy>Stefan Pettersson (HDa)</cp:lastModifiedBy>
  <cp:revision>4</cp:revision>
  <cp:lastPrinted>2019-03-08T10:36:16Z</cp:lastPrinted>
  <dcterms:created xsi:type="dcterms:W3CDTF">2022-04-28T03:03:29Z</dcterms:created>
  <dcterms:modified xsi:type="dcterms:W3CDTF">2022-05-03T08:43:17Z</dcterms:modified>
</cp:coreProperties>
</file>