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72" r:id="rId5"/>
  </p:sldMasterIdLst>
  <p:notesMasterIdLst>
    <p:notesMasterId r:id="rId7"/>
  </p:notesMasterIdLst>
  <p:handoutMasterIdLst>
    <p:handoutMasterId r:id="rId8"/>
  </p:handout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 Hasselquist (HDa)" initials="FH(" lastIdx="1" clrIdx="0">
    <p:extLst>
      <p:ext uri="{19B8F6BF-5375-455C-9EA6-DF929625EA0E}">
        <p15:presenceInfo xmlns:p15="http://schemas.microsoft.com/office/powerpoint/2012/main" userId="S::fhe@du.se::9fb0fe49-10b5-42ef-aef8-66b49f762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CE0060"/>
    <a:srgbClr val="341C65"/>
    <a:srgbClr val="4B2582"/>
    <a:srgbClr val="4A2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88" autoAdjust="0"/>
  </p:normalViewPr>
  <p:slideViewPr>
    <p:cSldViewPr snapToGrid="0">
      <p:cViewPr varScale="1">
        <p:scale>
          <a:sx n="73" d="100"/>
          <a:sy n="73" d="100"/>
        </p:scale>
        <p:origin x="7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5388" y="6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96752" y="413468"/>
            <a:ext cx="2615979" cy="2476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CBB8-93AA-FA41-A054-EC9AB38F47E2}" type="datetimeFigureOut">
              <a:rPr lang="en-US" sz="1000" smtClean="0"/>
              <a:t>12/22/2021</a:t>
            </a:fld>
            <a:endParaRPr lang="sv-SE" sz="1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1C883BD-B9DF-4058-B8CF-4B4FE80C3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09" y="209552"/>
            <a:ext cx="1562431" cy="495295"/>
          </a:xfrm>
          <a:prstGeom prst="rect">
            <a:avLst/>
          </a:prstGeom>
        </p:spPr>
      </p:pic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C1EFC61-F8FA-4E87-AA9D-484BBD58E1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7200" y="844230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 dirty="0"/>
              <a:t>© Högskolan Dalarna 	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C2BB7DA-C860-4897-A1B5-F8387CAFB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440931" y="844230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845825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BD41841-4AB6-4B7F-943E-3760686E5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96752" y="413468"/>
            <a:ext cx="2615979" cy="2476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CBB8-93AA-FA41-A054-EC9AB38F47E2}" type="datetimeFigureOut">
              <a:rPr lang="en-US" sz="1000" smtClean="0"/>
              <a:t>12/22/2021</a:t>
            </a:fld>
            <a:endParaRPr lang="sv-SE" sz="10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8D241A4-5859-4392-866F-D0DEFD384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9" y="209552"/>
            <a:ext cx="1562431" cy="495295"/>
          </a:xfrm>
          <a:prstGeom prst="rect">
            <a:avLst/>
          </a:prstGeom>
        </p:spPr>
      </p:pic>
      <p:sp>
        <p:nvSpPr>
          <p:cNvPr id="10" name="Platshållare för sidfot 11">
            <a:extLst>
              <a:ext uri="{FF2B5EF4-FFF2-40B4-BE49-F238E27FC236}">
                <a16:creationId xmlns:a16="http://schemas.microsoft.com/office/drawing/2014/main" id="{E6ED88F8-9698-4305-B7AA-EFCA568208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57200" y="844230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 dirty="0"/>
              <a:t>© Högskolan Dalarna 	</a:t>
            </a:r>
          </a:p>
        </p:txBody>
      </p:sp>
      <p:sp>
        <p:nvSpPr>
          <p:cNvPr id="11" name="Platshållare för bildnummer 12">
            <a:extLst>
              <a:ext uri="{FF2B5EF4-FFF2-40B4-BE49-F238E27FC236}">
                <a16:creationId xmlns:a16="http://schemas.microsoft.com/office/drawing/2014/main" id="{56AF3104-1F42-425D-880E-39B59ADE9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440931" y="844230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859750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529968"/>
            <a:ext cx="9001125" cy="55739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till presentationstitel, kapitelrubrik eller överrubrik</a:t>
            </a:r>
            <a:endParaRPr lang="en-US" dirty="0"/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165225"/>
            <a:ext cx="9001125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till </a:t>
            </a:r>
            <a:r>
              <a:rPr lang="en-US" dirty="0" err="1"/>
              <a:t>rubrik</a:t>
            </a:r>
            <a:r>
              <a:rPr lang="en-US" dirty="0"/>
              <a:t> </a:t>
            </a:r>
            <a:endParaRPr lang="sv-SE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C289252-3F0D-4734-8DC3-F7C5BE14F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368" y="2263502"/>
            <a:ext cx="9001124" cy="35054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53EA4C1-86D7-48E2-8731-A2CA21E54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719211BB-FA25-4248-9DD2-82F331A6D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C88B5C8D-6BCC-41D9-929B-809EE31AD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till presentationstitel, kapitelrubrik eller överrubrik</a:t>
            </a:r>
            <a:endParaRPr lang="en-US" dirty="0"/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F8259EC0-03AE-4BC6-98ED-B0C9588A61A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89360" y="1520825"/>
            <a:ext cx="9501188" cy="424935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sv-SE"/>
              <a:t>Klicka på ikonen för att lägga till en tabell</a:t>
            </a:r>
            <a:endParaRPr lang="sv-SE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5AC232F-6B51-4BCC-A47C-6588CA00F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D83EA865-03CD-4B59-BB82-B2E85EF36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55D49D8-2033-4FF5-8DE8-F2CF1B5D5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6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till presentationstitel, kapitelrubrik eller överrubrik</a:t>
            </a:r>
            <a:endParaRPr lang="en-US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9CDC1D-46A9-4525-90FA-225636AE23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1520825"/>
            <a:ext cx="9507538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2431A35-0296-4B68-8A6D-4156581743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025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Bildkälla: Fotograf 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04B7C00-3049-4D49-9064-264C938EB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DE550717-E9E9-4868-BD49-0B8F4C01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0489398-E4EC-4DFA-8FF0-27655CC9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286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26ACB75-FFAD-434A-AC2E-94CB7F860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E697336-EFA3-469A-AB45-9009A8B16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AE424039-02B9-4719-B252-124AD1CEE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71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B586BC6E-FD26-40CB-AE21-FC3349F1C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0801" y="-50800"/>
            <a:ext cx="12242799" cy="6908800"/>
          </a:xfrm>
          <a:prstGeom prst="rect">
            <a:avLst/>
          </a:prstGeom>
        </p:spPr>
      </p:pic>
      <p:pic>
        <p:nvPicPr>
          <p:cNvPr id="3" name="Picture 15" descr="Högskolan Dalarna logotyp">
            <a:extLst>
              <a:ext uri="{FF2B5EF4-FFF2-40B4-BE49-F238E27FC236}">
                <a16:creationId xmlns:a16="http://schemas.microsoft.com/office/drawing/2014/main" id="{54C6E929-CAB5-4978-BED6-391886C0AB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3" y="299613"/>
            <a:ext cx="2298973" cy="728781"/>
          </a:xfrm>
          <a:prstGeom prst="rect">
            <a:avLst/>
          </a:prstGeom>
        </p:spPr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73F16A0-84FF-42CC-8F59-E615FAB3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661" y="411308"/>
            <a:ext cx="7729423" cy="491357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Föreläsning Datum Kod Benämning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1861" y="4469896"/>
            <a:ext cx="8415223" cy="1143045"/>
          </a:xfrm>
          <a:prstGeom prst="rect">
            <a:avLst/>
          </a:prstGeom>
        </p:spPr>
        <p:txBody>
          <a:bodyPr anchor="b" anchorCtr="0"/>
          <a:lstStyle>
            <a:lvl1pPr algn="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v-SE" dirty="0"/>
              <a:t>Titel på presentationen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62" y="5775650"/>
            <a:ext cx="8415224" cy="257401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, din titel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976514E-A48F-459A-9910-E818492606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1" y="1245059"/>
            <a:ext cx="12242801" cy="291943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21211197-22C2-487C-808B-6829BCCC8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30" y="4234698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Bildkälla: Fotograf 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25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82ED3C4-17BC-43B6-B922-20790B11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9BBA0C1A-542B-469A-AE0A-7ACD9AF33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3" y="299613"/>
            <a:ext cx="2298973" cy="728781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089025"/>
            <a:ext cx="5360948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 Nivå 2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0"/>
            <a:ext cx="4917017" cy="6858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CD9ABB33-73CE-449A-824C-7EE2B01A4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3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Bildkälla: Fotograf 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60894633-4897-4C38-B5E1-DD39DFD69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5" name="Platshållare för sidfot 4">
            <a:extLst>
              <a:ext uri="{FF2B5EF4-FFF2-40B4-BE49-F238E27FC236}">
                <a16:creationId xmlns:a16="http://schemas.microsoft.com/office/drawing/2014/main" id="{9754DD30-C97D-4470-9A0A-F3B6B61E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59C10E4F-5C41-4783-9391-6164F5C59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5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89025"/>
            <a:ext cx="5360947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 Nivå 2</a:t>
            </a:r>
          </a:p>
          <a:p>
            <a:pPr lvl="0"/>
            <a:endParaRPr lang="sv-SE" dirty="0"/>
          </a:p>
        </p:txBody>
      </p:sp>
      <p:pic>
        <p:nvPicPr>
          <p:cNvPr id="5" name="Picture 32" descr="Högskolan Dalarna Logotyp">
            <a:extLst>
              <a:ext uri="{FF2B5EF4-FFF2-40B4-BE49-F238E27FC236}">
                <a16:creationId xmlns:a16="http://schemas.microsoft.com/office/drawing/2014/main" id="{22237058-1D06-478C-B65E-97A763D71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6" y="297875"/>
            <a:ext cx="2670461" cy="634908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1152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på ikonen för att lägga till en bild</a:t>
            </a:r>
          </a:p>
        </p:txBody>
      </p:sp>
      <p:sp>
        <p:nvSpPr>
          <p:cNvPr id="4" name="Rektangel 8">
            <a:extLst>
              <a:ext uri="{FF2B5EF4-FFF2-40B4-BE49-F238E27FC236}">
                <a16:creationId xmlns:a16="http://schemas.microsoft.com/office/drawing/2014/main" id="{75DE9293-C009-4846-B59E-4871D6A8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15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2D654718-1398-43C1-8FCA-468A7BE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522" y="6341093"/>
            <a:ext cx="1532879" cy="485927"/>
          </a:xfrm>
          <a:prstGeom prst="rect">
            <a:avLst/>
          </a:prstGeom>
        </p:spPr>
      </p:pic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1ED71AFC-BB52-411A-9A7F-E9D1434E03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2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Bildkälla: Fotograf 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0FE8B823-F42B-4B2A-97AC-DCF00AE19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A5860A82-D2C0-44E5-8F2A-A84C4E8A6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E7EAA475-100D-4538-8535-E389B9C70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306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2DF072-952E-4E77-B991-150C9900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17017" y="1269281"/>
            <a:ext cx="7274983" cy="4319437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b="1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9DCF4A-8636-4501-91D7-07EBBD2AF1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4514" y="2208084"/>
            <a:ext cx="5522774" cy="321671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Möjlighet att infoga presentationstitel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13244-5CE2-4D7F-A2A6-0D758D3CB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513" y="2714896"/>
            <a:ext cx="5522775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till </a:t>
            </a:r>
            <a:r>
              <a:rPr lang="en-US" dirty="0" err="1"/>
              <a:t>kapitelrubrik</a:t>
            </a:r>
            <a:endParaRPr lang="sv-SE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A657175-9DCE-4E30-811C-CC129EC7B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69281"/>
            <a:ext cx="4917017" cy="431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3439C059-CDAA-4887-B677-06A3D7883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085" y="1457847"/>
            <a:ext cx="1532879" cy="485927"/>
          </a:xfrm>
          <a:prstGeom prst="rect">
            <a:avLst/>
          </a:prstGeom>
        </p:spPr>
      </p:pic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52DDB6A8-5C6E-4373-805D-661873B0C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30" y="5660440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Bildkälla: Fotograf 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9B1C48D-D187-4AAC-98DD-06A19A699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4B24B195-C53B-4457-806D-07954724B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01F58CCF-6110-4359-A44F-EF14090F6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31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B4654F-8A8E-4C8F-9D2F-913DC9CB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68413"/>
            <a:ext cx="12192000" cy="2304263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ln>
                <a:noFill/>
              </a:ln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667ADF-311C-4439-BF93-6FAE493F93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5756" y="1703357"/>
            <a:ext cx="8325293" cy="31484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Möjlighet att infoga presentationstitel</a:t>
            </a:r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757" y="2133208"/>
            <a:ext cx="8325293" cy="96949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till </a:t>
            </a:r>
            <a:r>
              <a:rPr lang="en-US" dirty="0" err="1"/>
              <a:t>kapitelrubrik</a:t>
            </a:r>
            <a:endParaRPr lang="sv-S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0BE3CB-9385-44C2-8E89-D42CB70B8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022" y="3572677"/>
            <a:ext cx="3914275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7CC9D02-08F9-4424-A975-F411A1AE6B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3572677"/>
            <a:ext cx="3898232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DA8EE72-474A-41E7-B1DD-1458B81EEF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1789" y="3572677"/>
            <a:ext cx="3890211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1A83726-3799-43D9-ABAD-B193663C2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085" y="1457847"/>
            <a:ext cx="1532879" cy="485927"/>
          </a:xfrm>
          <a:prstGeom prst="rect">
            <a:avLst/>
          </a:prstGeom>
        </p:spPr>
      </p:pic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78D56C13-7D21-4184-A608-7A0284D46A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229" y="5660441"/>
            <a:ext cx="6076033" cy="622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Bildkälla: Fotograf 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DDE126C0-3E43-4B20-A95F-CDC59181F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5BCFD270-04BA-40FA-9025-C832FA35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nummer 5">
            <a:extLst>
              <a:ext uri="{FF2B5EF4-FFF2-40B4-BE49-F238E27FC236}">
                <a16:creationId xmlns:a16="http://schemas.microsoft.com/office/drawing/2014/main" id="{079E0596-C1A0-43FD-B5FD-78B7829F7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475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5853ECF-14E2-41D5-95E6-3A8D18023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8169"/>
            <a:ext cx="12192000" cy="3221665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ln>
                <a:noFill/>
              </a:ln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BD3416-929A-49C9-89E3-0BC6E7713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7293" y="2722820"/>
            <a:ext cx="9356651" cy="38188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Möjlighet att infoga presentationstitel</a:t>
            </a:r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7293" y="3302845"/>
            <a:ext cx="9356651" cy="952114"/>
          </a:xfrm>
          <a:prstGeom prst="rect">
            <a:avLst/>
          </a:prstGeom>
        </p:spPr>
        <p:txBody>
          <a:bodyPr anchor="t" anchorCtr="0"/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till </a:t>
            </a:r>
            <a:r>
              <a:rPr lang="en-US" dirty="0" err="1"/>
              <a:t>kapitelrubrik</a:t>
            </a:r>
            <a:endParaRPr lang="sv-SE" dirty="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729DBF3C-ACE6-43F8-9F17-B494BE250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522" y="2038753"/>
            <a:ext cx="1532879" cy="485927"/>
          </a:xfrm>
          <a:prstGeom prst="rect">
            <a:avLst/>
          </a:prstGeom>
        </p:spPr>
      </p:pic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A9FF669-B500-42D4-9856-6671EA60F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43615219-7C1B-4F74-813C-0ACFE5BB0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70E327EB-170B-41D3-9A11-4A8609A65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2494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73D648AA-6D51-444B-864B-2015CBB6D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3" y="299613"/>
            <a:ext cx="2298973" cy="7287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AC7B83-6516-4E30-947B-C3C66F114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034809"/>
            <a:ext cx="10115895" cy="1143045"/>
          </a:xfrm>
          <a:prstGeom prst="rect">
            <a:avLst/>
          </a:prstGeom>
        </p:spPr>
        <p:txBody>
          <a:bodyPr anchor="b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v-SE" dirty="0"/>
              <a:t>Tack för uppmärksamheten!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C41A051-4524-4B17-9336-39698D8F8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723" y="5009321"/>
            <a:ext cx="7374834" cy="75965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Namn, organisation, telefonnummer, e-postadress, webbadress etc.</a:t>
            </a:r>
          </a:p>
        </p:txBody>
      </p:sp>
    </p:spTree>
    <p:extLst>
      <p:ext uri="{BB962C8B-B14F-4D97-AF65-F5344CB8AC3E}">
        <p14:creationId xmlns:p14="http://schemas.microsoft.com/office/powerpoint/2010/main" val="79347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853C89B3-21D8-4415-B262-82D495B9C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till presentationstitel, kapitelrubrik eller överrubrik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5537D54-DA30-44EF-84CB-F92BBC7F4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8" y="1520826"/>
            <a:ext cx="9006688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9D9A2C5-D908-46E8-BE7D-52D26F557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BF0FD68-E40A-479A-BB97-59254D1C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D707D619-29D4-4F9D-B430-C6AE8130E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7010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dobjekt 4" descr="Högskolan Dalarna logotyp">
            <a:extLst>
              <a:ext uri="{FF2B5EF4-FFF2-40B4-BE49-F238E27FC236}">
                <a16:creationId xmlns:a16="http://schemas.microsoft.com/office/drawing/2014/main" id="{A3C39C15-9725-4030-AB96-36EDF0C4EE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511" y="2264119"/>
            <a:ext cx="2196977" cy="23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445312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till </a:t>
            </a:r>
            <a:r>
              <a:rPr lang="en-US" dirty="0" err="1"/>
              <a:t>rubrik</a:t>
            </a:r>
            <a:r>
              <a:rPr lang="en-US" dirty="0"/>
              <a:t> </a:t>
            </a:r>
            <a:endParaRPr lang="sv-SE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AC8CE27-6713-424C-8ADE-774BF1B23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520825"/>
            <a:ext cx="9001126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9AA2A56-11F5-4373-81B1-65B085839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350B45B-76AB-4496-943E-37EF06A8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64F1C2A4-9BBD-4351-842D-E6F9A066D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313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763363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till </a:t>
            </a:r>
            <a:r>
              <a:rPr lang="en-US" dirty="0" err="1"/>
              <a:t>rubrik</a:t>
            </a:r>
            <a:r>
              <a:rPr lang="en-US" dirty="0"/>
              <a:t> </a:t>
            </a:r>
            <a:endParaRPr lang="sv-SE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BEFC230-7013-4E75-BA87-2ECE3B427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864728"/>
            <a:ext cx="9001126" cy="39042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0003B68-3286-4446-B873-6DFBA702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B3B03CAC-C32D-486A-A42F-49766A921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3CE78B0A-FE15-4399-9DE6-0769B029B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1082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7696" y="542260"/>
            <a:ext cx="5578617" cy="54676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till presentationstitel, kapitelrubrik eller överrubrik</a:t>
            </a:r>
            <a:endParaRPr lang="en-US" dirty="0"/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6" y="1165865"/>
            <a:ext cx="5578617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sv-SE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EAF3689-8A0E-452E-BD8A-EA7C716DF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743017" cy="35962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917017" cy="63334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32A70E0-A9F1-4CB5-B0C4-06DBA243F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Bildkälla: Fotograf 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2BE9A93-2A75-48FE-9808-8C79AF073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4119BC75-3270-4C49-B4DC-2CB4F1F2B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CD0099C3-00DD-46C1-82BA-E02DAD6EB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F7DC3862-EBAE-453B-A27E-B81DA9495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5" y="542260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till presentationstitel, kapitelrubrik eller överrubrik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3762E24-B82F-4180-863E-40AF0A9D1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7224" y="1520826"/>
            <a:ext cx="5744491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32" y="3"/>
            <a:ext cx="4921249" cy="63284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84D67DB7-55AB-4322-83CC-5F83B98271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Bildkälla: Fotograf 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A70D00E8-01BE-462E-B520-D6BE7157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C8E7279-32A4-4081-A5F3-BFC489F3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DDD66C7E-4FFB-4B52-82AA-CBA097CF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013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9" y="597976"/>
            <a:ext cx="9001124" cy="4912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till presentationstitel, kapitelrubrik eller överrubrik</a:t>
            </a:r>
            <a:endParaRPr lang="en-US" dirty="0"/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303714"/>
            <a:ext cx="9001124" cy="755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sv-SE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960766-C981-4BDC-8E0F-E297B6D08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861" y="2258281"/>
            <a:ext cx="4479389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dirty="0"/>
              <a:t>Underrubrik eller undertext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1B3B9A5-B180-421A-B983-55BE4F63D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7727" y="2696947"/>
            <a:ext cx="4585405" cy="3148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A6ED114-18DF-4C5D-A13D-26DB364DFC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695" y="2254270"/>
            <a:ext cx="4616868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dirty="0"/>
              <a:t>Underrubrik eller undertext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D9D026D-646E-4AE9-AAB5-183866ADA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1159" y="2696946"/>
            <a:ext cx="4585405" cy="31482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FF05E634-4DAF-4AFD-B5D2-5DC73D4BE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98127ADE-9C99-411C-9C94-CF79B32C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83C7D731-5C49-4009-8DED-5C7B0D06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138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7" y="541056"/>
            <a:ext cx="5563772" cy="54676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till presentationstitel, kapitelrubrik eller överrubrik</a:t>
            </a:r>
            <a:endParaRPr lang="en-US" dirty="0"/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215259"/>
            <a:ext cx="5563771" cy="9428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Lägg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sv-SE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640D188-FA4A-4363-A624-4981761BD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63501"/>
            <a:ext cx="5524014" cy="35904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292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9D09DFC6-FCCF-40CD-91C8-BDD6A4867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Bildkälla: Fotograf 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B6E11A6C-FDC1-4966-A4B3-43B345DD5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DE97754E-E0E2-4160-9917-E45688DB5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65370CDA-9133-434D-958E-898938F96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00D08DF0-36D6-4EF6-8850-B15CB458D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Lägg till presentationstitel, kapitelrubrik eller överrubrik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88017B0-2C92-4D98-8355-ACFDB69AD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6" y="1520826"/>
            <a:ext cx="5550939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09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46E01C1-96FA-4281-9DB9-BD8AA5483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dirty="0"/>
              <a:t>Bildkälla: Fotograf 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FC8F2930-09F4-41DC-AE41-C0060E024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A9848A47-C493-4B74-8AED-33F5C11A9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56AEA612-40A0-4EAF-9BA6-FC3F156E0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554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9D17F9DA-8D24-42DC-9F65-98D0B90D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97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11715DBE-5E44-4BEA-9DD2-C438566EA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522" y="6341093"/>
            <a:ext cx="1532879" cy="48592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6B6582-C1C6-4774-AF6B-F68D13F42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sv-SE" smtClean="0"/>
              <a:pPr/>
              <a:t>2021-12-22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43EE36-0CB1-4FF9-B1E7-80617464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BB3C0-74A1-4A5A-8792-201FE798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18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93" r:id="rId3"/>
    <p:sldLayoutId id="2147483692" r:id="rId4"/>
    <p:sldLayoutId id="2147483667" r:id="rId5"/>
    <p:sldLayoutId id="2147483683" r:id="rId6"/>
    <p:sldLayoutId id="2147483690" r:id="rId7"/>
    <p:sldLayoutId id="2147483681" r:id="rId8"/>
    <p:sldLayoutId id="2147483687" r:id="rId9"/>
    <p:sldLayoutId id="2147483677" r:id="rId10"/>
    <p:sldLayoutId id="2147483696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pos="6675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6" pos="6335" userDrawn="1">
          <p15:clr>
            <a:srgbClr val="F26B43"/>
          </p15:clr>
        </p15:guide>
        <p15:guide id="7" pos="7015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pos="35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0" r:id="rId3"/>
    <p:sldLayoutId id="2147483671" r:id="rId4"/>
    <p:sldLayoutId id="2147483668" r:id="rId5"/>
    <p:sldLayoutId id="2147483679" r:id="rId6"/>
    <p:sldLayoutId id="2147483694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du.se/studieverkstaden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E4F67BF-B8E0-437B-BAA3-F6D6AB95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699" y="874679"/>
            <a:ext cx="5578617" cy="1037942"/>
          </a:xfrm>
        </p:spPr>
        <p:txBody>
          <a:bodyPr/>
          <a:lstStyle/>
          <a:p>
            <a:r>
              <a:rPr lang="sv-SE" dirty="0"/>
              <a:t>Studieverkstaden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AD1A8A-EC01-4A61-BD67-E60307E40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035326"/>
            <a:ext cx="5743017" cy="3596272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cs typeface="Arial"/>
              </a:rPr>
              <a:t>Vad?</a:t>
            </a:r>
          </a:p>
          <a:p>
            <a:pPr marL="0" indent="0">
              <a:buNone/>
            </a:pPr>
            <a:r>
              <a:rPr lang="sv-SE" dirty="0">
                <a:cs typeface="Arial"/>
              </a:rPr>
              <a:t>För dig som vill lära dig mer</a:t>
            </a:r>
            <a:r>
              <a:rPr lang="sv-SE" b="0" i="0" dirty="0">
                <a:effectLst/>
                <a:cs typeface="Arial"/>
              </a:rPr>
              <a:t> </a:t>
            </a:r>
            <a:r>
              <a:rPr lang="sv-SE" dirty="0">
                <a:cs typeface="Arial"/>
              </a:rPr>
              <a:t>om</a:t>
            </a:r>
            <a:r>
              <a:rPr lang="sv-SE" b="0" i="0" dirty="0">
                <a:effectLst/>
                <a:cs typeface="Arial"/>
              </a:rPr>
              <a:t> </a:t>
            </a:r>
            <a:r>
              <a:rPr lang="sv-SE" dirty="0">
                <a:cs typeface="Arial"/>
              </a:rPr>
              <a:t>studiestrategi, akademiskt</a:t>
            </a:r>
            <a:r>
              <a:rPr lang="sv-SE" b="0" i="0" dirty="0">
                <a:effectLst/>
                <a:cs typeface="Arial"/>
              </a:rPr>
              <a:t> skrivande, informationssökning och referenshantering, välmående och personlig utveckling</a:t>
            </a:r>
            <a:br>
              <a:rPr lang="sv-SE" b="0" i="0" dirty="0">
                <a:effectLst/>
                <a:cs typeface="Arial"/>
              </a:rPr>
            </a:br>
            <a:endParaRPr lang="sv-SE" dirty="0"/>
          </a:p>
          <a:p>
            <a:pPr marL="0" indent="0">
              <a:buNone/>
            </a:pPr>
            <a:r>
              <a:rPr lang="sv-SE" b="1" dirty="0">
                <a:cs typeface="Arial"/>
              </a:rPr>
              <a:t>När?</a:t>
            </a:r>
          </a:p>
          <a:p>
            <a:pPr marL="0" indent="0">
              <a:buNone/>
            </a:pPr>
            <a:r>
              <a:rPr lang="sv-SE" dirty="0">
                <a:cs typeface="Arial"/>
              </a:rPr>
              <a:t>Hela terminen, varje termin</a:t>
            </a:r>
            <a:br>
              <a:rPr lang="sv-SE" dirty="0">
                <a:cs typeface="Arial"/>
              </a:rPr>
            </a:br>
            <a:br>
              <a:rPr lang="sv-SE" dirty="0">
                <a:cs typeface="Arial"/>
              </a:rPr>
            </a:br>
            <a:r>
              <a:rPr lang="sv-SE" b="1" dirty="0">
                <a:cs typeface="Arial"/>
              </a:rPr>
              <a:t>Var?</a:t>
            </a:r>
          </a:p>
          <a:p>
            <a:pPr marL="0" indent="0">
              <a:buNone/>
            </a:pPr>
            <a:r>
              <a:rPr lang="sv-SE" dirty="0">
                <a:cs typeface="Arial"/>
                <a:hlinkClick r:id="rId2"/>
              </a:rPr>
              <a:t>www.du.se/studieverkstaden</a:t>
            </a:r>
            <a:br>
              <a:rPr lang="sv-SE" sz="1200" i="1" dirty="0">
                <a:solidFill>
                  <a:srgbClr val="262626"/>
                </a:solidFill>
              </a:rPr>
            </a:br>
            <a:br>
              <a:rPr lang="sv-SE" sz="1200" i="1" dirty="0">
                <a:solidFill>
                  <a:srgbClr val="262626"/>
                </a:solidFill>
              </a:rPr>
            </a:br>
            <a:endParaRPr lang="sv-SE" sz="1200" i="1" dirty="0">
              <a:solidFill>
                <a:srgbClr val="262626"/>
              </a:solidFill>
            </a:endParaRPr>
          </a:p>
          <a:p>
            <a:endParaRPr lang="sv-SE" dirty="0">
              <a:solidFill>
                <a:srgbClr val="262626"/>
              </a:solidFill>
              <a:latin typeface="ArialMT"/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0487F8-CFC0-4ACC-A814-83DF679DE9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Bildkälla: Fotograf Elin Gårdestig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2C8E0F-370D-4751-9FB7-944893DB4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33"/>
          <a:stretch/>
        </p:blipFill>
        <p:spPr>
          <a:xfrm>
            <a:off x="2" y="0"/>
            <a:ext cx="4917016" cy="633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45114"/>
      </p:ext>
    </p:extLst>
  </p:cSld>
  <p:clrMapOvr>
    <a:masterClrMapping/>
  </p:clrMapOvr>
</p:sld>
</file>

<file path=ppt/theme/theme1.xml><?xml version="1.0" encoding="utf-8"?>
<a:theme xmlns:a="http://schemas.openxmlformats.org/drawingml/2006/main" name="HDa Innehåll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210519" id="{1B31DA7A-F6BA-438F-8FDB-657B7B009EA3}" vid="{A335B443-4CF1-42FC-A3D3-178DBDFEAF98}"/>
    </a:ext>
  </a:extLst>
</a:theme>
</file>

<file path=ppt/theme/theme2.xml><?xml version="1.0" encoding="utf-8"?>
<a:theme xmlns:a="http://schemas.openxmlformats.org/drawingml/2006/main" name="HDa Start och Avslut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210519" id="{1B31DA7A-F6BA-438F-8FDB-657B7B009EA3}" vid="{2BF601C2-1134-460A-AB9A-8EBE2CFE8D48}"/>
    </a:ext>
  </a:extLst>
</a:theme>
</file>

<file path=ppt/theme/theme3.xml><?xml version="1.0" encoding="utf-8"?>
<a:theme xmlns:a="http://schemas.openxmlformats.org/drawingml/2006/main" name="Office-tema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c37a9142d544d4d81e0da7f143b473b xmlns="75ad50fb-b7ae-4785-9275-a37625e9eb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Kommunikationsavdelningen</TermName>
          <TermId xmlns="http://schemas.microsoft.com/office/infopath/2007/PartnerControls">40208715-28ac-40ac-8185-8faf1f647166</TermId>
        </TermInfo>
      </Terms>
    </jc37a9142d544d4d81e0da7f143b473b>
    <BeHDa_Dokumenttyp xmlns="c6f5bd9a-91f3-4a40-a9f8-8c877d7f1c53">Presentation</BeHDa_Dokumenttyp>
    <BeHDa_Mallbeskrivning xmlns="c6f5bd9a-91f3-4a40-a9f8-8c877d7f1c53">Instruktioner och tips att arbeta i ny PowerPoint-mall</BeHDa_Mallbeskrivning>
    <TaxCatchAll xmlns="c6f5bd9a-91f3-4a40-a9f8-8c877d7f1c53">
      <Value>2</Value>
    </TaxCatchAll>
    <TaxKeywordTaxHTField xmlns="c6f5bd9a-91f3-4a40-a9f8-8c877d7f1c53">
      <Terms xmlns="http://schemas.microsoft.com/office/infopath/2007/PartnerControls"/>
    </TaxKeywordTaxHTField>
    <BeHDa_Visningsplats xmlns="c6f5bd9a-91f3-4a40-a9f8-8c877d7f1c53">
      <Value>PowerPoint</Value>
      <Value>Teams</Value>
    </BeHDa_Visningsplat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F4DDEA009AE34A90C9C0F9F242952D" ma:contentTypeVersion="11" ma:contentTypeDescription="Skapa ett nytt dokument." ma:contentTypeScope="" ma:versionID="306de1d4ccfa07e86d6915509c10965e">
  <xsd:schema xmlns:xsd="http://www.w3.org/2001/XMLSchema" xmlns:xs="http://www.w3.org/2001/XMLSchema" xmlns:p="http://schemas.microsoft.com/office/2006/metadata/properties" xmlns:ns2="c6f5bd9a-91f3-4a40-a9f8-8c877d7f1c53" xmlns:ns3="75ad50fb-b7ae-4785-9275-a37625e9eb3e" targetNamespace="http://schemas.microsoft.com/office/2006/metadata/properties" ma:root="true" ma:fieldsID="c7b86d57c038614a697e8feb9e58d094" ns2:_="" ns3:_="">
    <xsd:import namespace="c6f5bd9a-91f3-4a40-a9f8-8c877d7f1c53"/>
    <xsd:import namespace="75ad50fb-b7ae-4785-9275-a37625e9eb3e"/>
    <xsd:element name="properties">
      <xsd:complexType>
        <xsd:sequence>
          <xsd:element name="documentManagement">
            <xsd:complexType>
              <xsd:all>
                <xsd:element ref="ns2:BeHDa_Mallbeskrivning" minOccurs="0"/>
                <xsd:element ref="ns3:MediaServiceMetadata" minOccurs="0"/>
                <xsd:element ref="ns3:MediaServiceFastMetadata" minOccurs="0"/>
                <xsd:element ref="ns2:BeHDa_Dokumenttyp" minOccurs="0"/>
                <xsd:element ref="ns2:TaxKeywordTaxHTField" minOccurs="0"/>
                <xsd:element ref="ns2:TaxCatchAll" minOccurs="0"/>
                <xsd:element ref="ns2:BeHDa_Visningsplats" minOccurs="0"/>
                <xsd:element ref="ns3:jc37a9142d544d4d81e0da7f143b473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5bd9a-91f3-4a40-a9f8-8c877d7f1c53" elementFormDefault="qualified">
    <xsd:import namespace="http://schemas.microsoft.com/office/2006/documentManagement/types"/>
    <xsd:import namespace="http://schemas.microsoft.com/office/infopath/2007/PartnerControls"/>
    <xsd:element name="BeHDa_Mallbeskrivning" ma:index="8" nillable="true" ma:displayName="Mallbeskrivning" ma:internalName="BeHDa_Mallbeskrivning">
      <xsd:simpleType>
        <xsd:restriction base="dms:Note">
          <xsd:maxLength value="255"/>
        </xsd:restriction>
      </xsd:simpleType>
    </xsd:element>
    <xsd:element name="BeHDa_Dokumenttyp" ma:index="11" nillable="true" ma:displayName="Dokumenttyp" ma:format="Dropdown" ma:internalName="BeHDa_Dokumenttyp">
      <xsd:simpleType>
        <xsd:restriction base="dms:Choice">
          <xsd:enumeration value="Arbetsordning"/>
          <xsd:enumeration value="Beslut"/>
          <xsd:enumeration value="Brev"/>
          <xsd:enumeration value="Handläggningsordning"/>
          <xsd:enumeration value="Kallelse och förslag till dagordning"/>
          <xsd:enumeration value="Lathund"/>
          <xsd:enumeration value="Mål"/>
          <xsd:enumeration value="Normal"/>
          <xsd:enumeration value="Plan"/>
          <xsd:enumeration value="PM"/>
          <xsd:enumeration value="Policy"/>
          <xsd:enumeration value="Presentation"/>
          <xsd:enumeration value="Protokoll"/>
          <xsd:enumeration value="Protokollsutdrag"/>
          <xsd:enumeration value="Regel"/>
          <xsd:enumeration value="Remissvar"/>
          <xsd:enumeration value="Strategi"/>
          <xsd:enumeration value="Tjänsteanteckning"/>
          <xsd:enumeration value="Vision"/>
        </xsd:restriction>
      </xsd:simpleType>
    </xsd:element>
    <xsd:element name="TaxKeywordTaxHTField" ma:index="13" nillable="true" ma:taxonomy="true" ma:internalName="TaxKeywordTaxHTField" ma:taxonomyFieldName="TaxKeyword" ma:displayName="Företagsnyckelord" ma:fieldId="{23f27201-bee3-471e-b2e7-b64fd8b7ca38}" ma:taxonomyMulti="true" ma:sspId="2e8987a6-c1bb-4d45-96f2-f973512b71d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2f928063-bae9-427f-9a64-7675f11737dd}" ma:internalName="TaxCatchAll" ma:showField="CatchAllData" ma:web="c6f5bd9a-91f3-4a40-a9f8-8c877d7f1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eHDa_Visningsplats" ma:index="15" nillable="true" ma:displayName="Visningsplats" ma:internalName="BeHDa_Visningspla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HDa"/>
                    <xsd:enumeration value="PowerPoint"/>
                    <xsd:enumeration value="SharePoint"/>
                    <xsd:enumeration value="Styrdokument"/>
                    <xsd:enumeration value="Teams"/>
                    <xsd:enumeration value="Word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d50fb-b7ae-4785-9275-a37625e9eb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jc37a9142d544d4d81e0da7f143b473b" ma:index="17" nillable="true" ma:taxonomy="true" ma:internalName="jc37a9142d544d4d81e0da7f143b473b" ma:taxonomyFieldName="Avdelning" ma:displayName="Avdelning" ma:readOnly="false" ma:default="" ma:fieldId="{3c37a914-2d54-4d4d-81e0-da7f143b473b}" ma:sspId="2e8987a6-c1bb-4d45-96f2-f973512b71dc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12D53D-0541-481F-B590-944BD46D5A35}">
  <ds:schemaRefs>
    <ds:schemaRef ds:uri="http://www.w3.org/XML/1998/namespace"/>
    <ds:schemaRef ds:uri="http://purl.org/dc/terms/"/>
    <ds:schemaRef ds:uri="http://purl.org/dc/dcmitype/"/>
    <ds:schemaRef ds:uri="c6f5bd9a-91f3-4a40-a9f8-8c877d7f1c53"/>
    <ds:schemaRef ds:uri="75ad50fb-b7ae-4785-9275-a37625e9eb3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1935882-F91E-42B0-B469-BB0995A6E7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9EDBF-78C0-48F6-93A4-3934A75D5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f5bd9a-91f3-4a40-a9f8-8c877d7f1c53"/>
    <ds:schemaRef ds:uri="75ad50fb-b7ae-4785-9275-a37625e9eb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D3DD4850</Template>
  <TotalTime>0</TotalTime>
  <Words>50</Words>
  <Application>Microsoft Office PowerPoint</Application>
  <PresentationFormat>Bredbild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ArialMT</vt:lpstr>
      <vt:lpstr>Arial</vt:lpstr>
      <vt:lpstr>HDa Innehåll</vt:lpstr>
      <vt:lpstr>HDa Start och Avslut</vt:lpstr>
      <vt:lpstr>Studieverkstaden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om den nya  PowerPoint-mallen</dc:title>
  <dc:creator>Ina Fyhr (HDa)</dc:creator>
  <cp:lastModifiedBy>Johan Wernberg (HDa)</cp:lastModifiedBy>
  <cp:revision>15</cp:revision>
  <cp:lastPrinted>2017-03-10T09:07:23Z</cp:lastPrinted>
  <dcterms:created xsi:type="dcterms:W3CDTF">2021-06-21T07:21:34Z</dcterms:created>
  <dcterms:modified xsi:type="dcterms:W3CDTF">2021-12-22T13:51:33Z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0x0101005AF4DDEA009AE34A90C9C0F9F242952D</vt:lpwstr>
  </property>
  <property fmtid="{D5CDD505-2E9C-101B-9397-08002B2CF9AE}" pid="3" name="TaxKeyword">
    <vt:lpwstr/>
  </property>
  <property fmtid="{D5CDD505-2E9C-101B-9397-08002B2CF9AE}" pid="4" name="Avdelning">
    <vt:lpwstr>2;#Kommunikationsavdelningen|40208715-28ac-40ac-8185-8faf1f647166</vt:lpwstr>
  </property>
</Properties>
</file>