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72" r:id="rId5"/>
  </p:sldMasterIdLst>
  <p:notesMasterIdLst>
    <p:notesMasterId r:id="rId41"/>
  </p:notesMasterIdLst>
  <p:handoutMasterIdLst>
    <p:handoutMasterId r:id="rId42"/>
  </p:handoutMasterIdLst>
  <p:sldIdLst>
    <p:sldId id="256" r:id="rId6"/>
    <p:sldId id="257" r:id="rId7"/>
    <p:sldId id="258" r:id="rId8"/>
    <p:sldId id="260" r:id="rId9"/>
    <p:sldId id="261" r:id="rId10"/>
    <p:sldId id="262" r:id="rId11"/>
    <p:sldId id="259" r:id="rId12"/>
    <p:sldId id="263" r:id="rId13"/>
    <p:sldId id="352" r:id="rId14"/>
    <p:sldId id="269" r:id="rId15"/>
    <p:sldId id="270" r:id="rId16"/>
    <p:sldId id="332" r:id="rId17"/>
    <p:sldId id="333" r:id="rId18"/>
    <p:sldId id="335" r:id="rId19"/>
    <p:sldId id="336" r:id="rId20"/>
    <p:sldId id="337" r:id="rId21"/>
    <p:sldId id="338" r:id="rId22"/>
    <p:sldId id="339" r:id="rId23"/>
    <p:sldId id="341" r:id="rId24"/>
    <p:sldId id="342" r:id="rId25"/>
    <p:sldId id="343" r:id="rId26"/>
    <p:sldId id="344" r:id="rId27"/>
    <p:sldId id="317" r:id="rId28"/>
    <p:sldId id="345" r:id="rId29"/>
    <p:sldId id="319" r:id="rId30"/>
    <p:sldId id="346" r:id="rId31"/>
    <p:sldId id="278" r:id="rId32"/>
    <p:sldId id="347" r:id="rId33"/>
    <p:sldId id="323" r:id="rId34"/>
    <p:sldId id="348" r:id="rId35"/>
    <p:sldId id="324" r:id="rId36"/>
    <p:sldId id="349" r:id="rId37"/>
    <p:sldId id="326" r:id="rId38"/>
    <p:sldId id="350" r:id="rId39"/>
    <p:sldId id="35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Hasselquist (HDa)" initials="FH(" lastIdx="1" clrIdx="0">
    <p:extLst>
      <p:ext uri="{19B8F6BF-5375-455C-9EA6-DF929625EA0E}">
        <p15:presenceInfo xmlns:p15="http://schemas.microsoft.com/office/powerpoint/2012/main" userId="S::fhe@du.se::9fb0fe49-10b5-42ef-aef8-66b49f762e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CE0060"/>
    <a:srgbClr val="341C65"/>
    <a:srgbClr val="4B2582"/>
    <a:srgbClr val="4A29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88" autoAdjust="0"/>
  </p:normalViewPr>
  <p:slideViewPr>
    <p:cSldViewPr snapToGrid="0">
      <p:cViewPr varScale="1">
        <p:scale>
          <a:sx n="104" d="100"/>
          <a:sy n="104" d="100"/>
        </p:scale>
        <p:origin x="12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796752" y="413468"/>
            <a:ext cx="2615979" cy="247648"/>
          </a:xfrm>
          <a:prstGeom prst="rect">
            <a:avLst/>
          </a:prstGeom>
        </p:spPr>
        <p:txBody>
          <a:bodyPr vert="horz" lIns="91440" tIns="45720" rIns="91440" bIns="45720" rtlCol="0"/>
          <a:lstStyle>
            <a:lvl1pPr algn="r">
              <a:defRPr sz="1200"/>
            </a:lvl1pPr>
          </a:lstStyle>
          <a:p>
            <a:fld id="{7ECECBB8-93AA-FA41-A054-EC9AB38F47E2}" type="datetimeFigureOut">
              <a:rPr lang="en-US" sz="1000" smtClean="0"/>
              <a:t>9/1/2022</a:t>
            </a:fld>
            <a:endParaRPr lang="sv-SE" sz="1000" dirty="0"/>
          </a:p>
        </p:txBody>
      </p:sp>
      <p:pic>
        <p:nvPicPr>
          <p:cNvPr id="7" name="Bildobjekt 6">
            <a:extLst>
              <a:ext uri="{FF2B5EF4-FFF2-40B4-BE49-F238E27FC236}">
                <a16:creationId xmlns:a16="http://schemas.microsoft.com/office/drawing/2014/main" id="{91C883BD-B9DF-4058-B8CF-4B4FE80C3C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709" y="209552"/>
            <a:ext cx="1562431" cy="495295"/>
          </a:xfrm>
          <a:prstGeom prst="rect">
            <a:avLst/>
          </a:prstGeom>
        </p:spPr>
      </p:pic>
      <p:sp>
        <p:nvSpPr>
          <p:cNvPr id="12" name="Platshållare för sidfot 11">
            <a:extLst>
              <a:ext uri="{FF2B5EF4-FFF2-40B4-BE49-F238E27FC236}">
                <a16:creationId xmlns:a16="http://schemas.microsoft.com/office/drawing/2014/main" id="{CC1EFC61-F8FA-4E87-AA9D-484BBD58E1FE}"/>
              </a:ext>
            </a:extLst>
          </p:cNvPr>
          <p:cNvSpPr>
            <a:spLocks noGrp="1"/>
          </p:cNvSpPr>
          <p:nvPr>
            <p:ph type="ftr" sz="quarter" idx="2"/>
          </p:nvPr>
        </p:nvSpPr>
        <p:spPr>
          <a:xfrm>
            <a:off x="457200" y="8442305"/>
            <a:ext cx="2971800" cy="458787"/>
          </a:xfrm>
          <a:prstGeom prst="rect">
            <a:avLst/>
          </a:prstGeom>
        </p:spPr>
        <p:txBody>
          <a:bodyPr vert="horz" lIns="91440" tIns="45720" rIns="91440" bIns="45720" rtlCol="0" anchor="b"/>
          <a:lstStyle>
            <a:lvl1pPr algn="l">
              <a:defRPr sz="1200"/>
            </a:lvl1pPr>
          </a:lstStyle>
          <a:p>
            <a:r>
              <a:rPr lang="sv-SE" sz="1000" dirty="0"/>
              <a:t>© Högskolan Dalarna 	</a:t>
            </a:r>
          </a:p>
        </p:txBody>
      </p:sp>
      <p:sp>
        <p:nvSpPr>
          <p:cNvPr id="13" name="Platshållare för bildnummer 12">
            <a:extLst>
              <a:ext uri="{FF2B5EF4-FFF2-40B4-BE49-F238E27FC236}">
                <a16:creationId xmlns:a16="http://schemas.microsoft.com/office/drawing/2014/main" id="{CC2BB7DA-C860-4897-A1B5-F8387CAFB0A1}"/>
              </a:ext>
            </a:extLst>
          </p:cNvPr>
          <p:cNvSpPr>
            <a:spLocks noGrp="1"/>
          </p:cNvSpPr>
          <p:nvPr>
            <p:ph type="sldNum" sz="quarter" idx="3"/>
          </p:nvPr>
        </p:nvSpPr>
        <p:spPr>
          <a:xfrm>
            <a:off x="3440931" y="8442304"/>
            <a:ext cx="2971800" cy="458787"/>
          </a:xfrm>
          <a:prstGeom prst="rect">
            <a:avLst/>
          </a:prstGeom>
        </p:spPr>
        <p:txBody>
          <a:bodyPr vert="horz" lIns="91440" tIns="45720" rIns="91440" bIns="45720" rtlCol="0" anchor="b"/>
          <a:lstStyle>
            <a:lvl1pPr algn="r">
              <a:defRPr sz="1200"/>
            </a:lvl1pPr>
          </a:lstStyle>
          <a:p>
            <a:fld id="{0601DF77-84AF-42BB-B24D-D58989A766F1}" type="slidenum">
              <a:rPr lang="sv-SE" sz="1000" smtClean="0"/>
              <a:t>‹#›</a:t>
            </a:fld>
            <a:endParaRPr lang="sv-SE" sz="1000" dirty="0"/>
          </a:p>
        </p:txBody>
      </p:sp>
    </p:spTree>
    <p:extLst>
      <p:ext uri="{BB962C8B-B14F-4D97-AF65-F5344CB8AC3E}">
        <p14:creationId xmlns:p14="http://schemas.microsoft.com/office/powerpoint/2010/main" val="1845825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8" name="Date Placeholder 2">
            <a:extLst>
              <a:ext uri="{FF2B5EF4-FFF2-40B4-BE49-F238E27FC236}">
                <a16:creationId xmlns:a16="http://schemas.microsoft.com/office/drawing/2014/main" id="{8BD41841-4AB6-4B7F-943E-3760686E5F32}"/>
              </a:ext>
            </a:extLst>
          </p:cNvPr>
          <p:cNvSpPr>
            <a:spLocks noGrp="1"/>
          </p:cNvSpPr>
          <p:nvPr>
            <p:ph type="dt" sz="quarter" idx="1"/>
          </p:nvPr>
        </p:nvSpPr>
        <p:spPr>
          <a:xfrm>
            <a:off x="3796752" y="413468"/>
            <a:ext cx="2615979" cy="247648"/>
          </a:xfrm>
          <a:prstGeom prst="rect">
            <a:avLst/>
          </a:prstGeom>
        </p:spPr>
        <p:txBody>
          <a:bodyPr vert="horz" lIns="91440" tIns="45720" rIns="91440" bIns="45720" rtlCol="0"/>
          <a:lstStyle>
            <a:lvl1pPr algn="r">
              <a:defRPr sz="1200"/>
            </a:lvl1pPr>
          </a:lstStyle>
          <a:p>
            <a:fld id="{7ECECBB8-93AA-FA41-A054-EC9AB38F47E2}" type="datetimeFigureOut">
              <a:rPr lang="en-US" sz="1000" smtClean="0"/>
              <a:t>9/1/2022</a:t>
            </a:fld>
            <a:endParaRPr lang="sv-SE" sz="1000" dirty="0"/>
          </a:p>
        </p:txBody>
      </p:sp>
      <p:pic>
        <p:nvPicPr>
          <p:cNvPr id="9" name="Bildobjekt 8">
            <a:extLst>
              <a:ext uri="{FF2B5EF4-FFF2-40B4-BE49-F238E27FC236}">
                <a16:creationId xmlns:a16="http://schemas.microsoft.com/office/drawing/2014/main" id="{98D241A4-5859-4392-866F-D0DEFD384AD6}"/>
              </a:ext>
            </a:extLst>
          </p:cNvPr>
          <p:cNvPicPr>
            <a:picLocks noChangeAspect="1"/>
          </p:cNvPicPr>
          <p:nvPr/>
        </p:nvPicPr>
        <p:blipFill>
          <a:blip r:embed="rId2"/>
          <a:stretch>
            <a:fillRect/>
          </a:stretch>
        </p:blipFill>
        <p:spPr>
          <a:xfrm>
            <a:off x="373709" y="209552"/>
            <a:ext cx="1562431" cy="495295"/>
          </a:xfrm>
          <a:prstGeom prst="rect">
            <a:avLst/>
          </a:prstGeom>
        </p:spPr>
      </p:pic>
      <p:sp>
        <p:nvSpPr>
          <p:cNvPr id="10" name="Platshållare för sidfot 11">
            <a:extLst>
              <a:ext uri="{FF2B5EF4-FFF2-40B4-BE49-F238E27FC236}">
                <a16:creationId xmlns:a16="http://schemas.microsoft.com/office/drawing/2014/main" id="{E6ED88F8-9698-4305-B7AA-EFCA56820892}"/>
              </a:ext>
            </a:extLst>
          </p:cNvPr>
          <p:cNvSpPr>
            <a:spLocks noGrp="1"/>
          </p:cNvSpPr>
          <p:nvPr>
            <p:ph type="ftr" sz="quarter" idx="4"/>
          </p:nvPr>
        </p:nvSpPr>
        <p:spPr>
          <a:xfrm>
            <a:off x="457200" y="8442305"/>
            <a:ext cx="2971800" cy="458787"/>
          </a:xfrm>
          <a:prstGeom prst="rect">
            <a:avLst/>
          </a:prstGeom>
        </p:spPr>
        <p:txBody>
          <a:bodyPr vert="horz" lIns="91440" tIns="45720" rIns="91440" bIns="45720" rtlCol="0" anchor="b"/>
          <a:lstStyle>
            <a:lvl1pPr algn="l">
              <a:defRPr sz="1200"/>
            </a:lvl1pPr>
          </a:lstStyle>
          <a:p>
            <a:r>
              <a:rPr lang="sv-SE" sz="1000" dirty="0"/>
              <a:t>© Högskolan Dalarna 	</a:t>
            </a:r>
          </a:p>
        </p:txBody>
      </p:sp>
      <p:sp>
        <p:nvSpPr>
          <p:cNvPr id="11" name="Platshållare för bildnummer 12">
            <a:extLst>
              <a:ext uri="{FF2B5EF4-FFF2-40B4-BE49-F238E27FC236}">
                <a16:creationId xmlns:a16="http://schemas.microsoft.com/office/drawing/2014/main" id="{56AF3104-1F42-425D-880E-39B59ADE9E32}"/>
              </a:ext>
            </a:extLst>
          </p:cNvPr>
          <p:cNvSpPr>
            <a:spLocks noGrp="1"/>
          </p:cNvSpPr>
          <p:nvPr>
            <p:ph type="sldNum" sz="quarter" idx="5"/>
          </p:nvPr>
        </p:nvSpPr>
        <p:spPr>
          <a:xfrm>
            <a:off x="3440931" y="8442304"/>
            <a:ext cx="2971800" cy="458787"/>
          </a:xfrm>
          <a:prstGeom prst="rect">
            <a:avLst/>
          </a:prstGeom>
        </p:spPr>
        <p:txBody>
          <a:bodyPr vert="horz" lIns="91440" tIns="45720" rIns="91440" bIns="45720" rtlCol="0" anchor="b"/>
          <a:lstStyle>
            <a:lvl1pPr algn="r">
              <a:defRPr sz="1200"/>
            </a:lvl1pPr>
          </a:lstStyle>
          <a:p>
            <a:fld id="{0601DF77-84AF-42BB-B24D-D58989A766F1}" type="slidenum">
              <a:rPr lang="sv-SE" sz="1000" smtClean="0"/>
              <a:t>‹#›</a:t>
            </a:fld>
            <a:endParaRPr lang="sv-SE" sz="1000" dirty="0"/>
          </a:p>
        </p:txBody>
      </p:sp>
    </p:spTree>
    <p:extLst>
      <p:ext uri="{BB962C8B-B14F-4D97-AF65-F5344CB8AC3E}">
        <p14:creationId xmlns:p14="http://schemas.microsoft.com/office/powerpoint/2010/main" val="18597506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601DF77-84AF-42BB-B24D-D58989A766F1}" type="slidenum">
              <a:rPr lang="sv-SE" sz="1000" smtClean="0"/>
              <a:t>33</a:t>
            </a:fld>
            <a:endParaRPr lang="sv-SE" sz="1000" dirty="0"/>
          </a:p>
        </p:txBody>
      </p:sp>
    </p:spTree>
    <p:extLst>
      <p:ext uri="{BB962C8B-B14F-4D97-AF65-F5344CB8AC3E}">
        <p14:creationId xmlns:p14="http://schemas.microsoft.com/office/powerpoint/2010/main" val="364789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verrubrik, huvudrubri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AA7B94-8C94-4C29-9FC5-4F685E2DBA62}"/>
              </a:ext>
            </a:extLst>
          </p:cNvPr>
          <p:cNvSpPr>
            <a:spLocks noGrp="1"/>
          </p:cNvSpPr>
          <p:nvPr>
            <p:ph type="body" sz="quarter" idx="10" hasCustomPrompt="1"/>
          </p:nvPr>
        </p:nvSpPr>
        <p:spPr>
          <a:xfrm>
            <a:off x="1055688" y="529968"/>
            <a:ext cx="9001125" cy="557397"/>
          </a:xfrm>
          <a:prstGeom prst="rect">
            <a:avLst/>
          </a:prstGeom>
        </p:spPr>
        <p:txBody>
          <a:bodyPr anchor="b" anchorCtr="0"/>
          <a:lstStyle>
            <a:lvl1pPr marL="0" indent="0">
              <a:buNone/>
              <a:defRPr sz="1800" b="0">
                <a:solidFill>
                  <a:srgbClr val="4B2582"/>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13" name="Platshållare för rubrik 1">
            <a:extLst>
              <a:ext uri="{FF2B5EF4-FFF2-40B4-BE49-F238E27FC236}">
                <a16:creationId xmlns:a16="http://schemas.microsoft.com/office/drawing/2014/main" id="{B7811F14-D9A4-42B3-A641-19CF60CF1969}"/>
              </a:ext>
            </a:extLst>
          </p:cNvPr>
          <p:cNvSpPr>
            <a:spLocks noGrp="1"/>
          </p:cNvSpPr>
          <p:nvPr>
            <p:ph type="title" hasCustomPrompt="1"/>
          </p:nvPr>
        </p:nvSpPr>
        <p:spPr>
          <a:xfrm>
            <a:off x="1055688" y="1165225"/>
            <a:ext cx="9001125" cy="1037942"/>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r>
              <a:rPr lang="en-US" dirty="0"/>
              <a:t> </a:t>
            </a:r>
            <a:endParaRPr lang="sv-SE" dirty="0"/>
          </a:p>
        </p:txBody>
      </p:sp>
      <p:sp>
        <p:nvSpPr>
          <p:cNvPr id="5" name="Text Placeholder 13">
            <a:extLst>
              <a:ext uri="{FF2B5EF4-FFF2-40B4-BE49-F238E27FC236}">
                <a16:creationId xmlns:a16="http://schemas.microsoft.com/office/drawing/2014/main" id="{5C289252-3F0D-4734-8DC3-F7C5BE14F660}"/>
              </a:ext>
            </a:extLst>
          </p:cNvPr>
          <p:cNvSpPr>
            <a:spLocks noGrp="1"/>
          </p:cNvSpPr>
          <p:nvPr>
            <p:ph type="body" sz="quarter" idx="13"/>
          </p:nvPr>
        </p:nvSpPr>
        <p:spPr>
          <a:xfrm>
            <a:off x="1083368" y="2263502"/>
            <a:ext cx="9001124" cy="3505473"/>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8" name="Platshållare för datum 3">
            <a:extLst>
              <a:ext uri="{FF2B5EF4-FFF2-40B4-BE49-F238E27FC236}">
                <a16:creationId xmlns:a16="http://schemas.microsoft.com/office/drawing/2014/main" id="{853EA4C1-86D7-48E2-8731-A2CA21E54E4B}"/>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2" name="Platshållare för sidfot 4">
            <a:extLst>
              <a:ext uri="{FF2B5EF4-FFF2-40B4-BE49-F238E27FC236}">
                <a16:creationId xmlns:a16="http://schemas.microsoft.com/office/drawing/2014/main" id="{719211BB-FA25-4248-9DD2-82F331A6D043}"/>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4" name="Platshållare för bildnummer 5">
            <a:extLst>
              <a:ext uri="{FF2B5EF4-FFF2-40B4-BE49-F238E27FC236}">
                <a16:creationId xmlns:a16="http://schemas.microsoft.com/office/drawing/2014/main" id="{C88B5C8D-6BCC-41D9-929B-809EE31ADC5A}"/>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sida">
    <p:spTree>
      <p:nvGrpSpPr>
        <p:cNvPr id="1" name=""/>
        <p:cNvGrpSpPr/>
        <p:nvPr/>
      </p:nvGrpSpPr>
      <p:grpSpPr>
        <a:xfrm>
          <a:off x="0" y="0"/>
          <a:ext cx="0" cy="0"/>
          <a:chOff x="0" y="0"/>
          <a:chExt cx="0" cy="0"/>
        </a:xfrm>
      </p:grpSpPr>
      <p:sp>
        <p:nvSpPr>
          <p:cNvPr id="6" name="Platshållare för rubrik 1">
            <a:extLst>
              <a:ext uri="{FF2B5EF4-FFF2-40B4-BE49-F238E27FC236}">
                <a16:creationId xmlns:a16="http://schemas.microsoft.com/office/drawing/2014/main" id="{6B430ED1-9925-4DB5-9CDD-5FD97EEF5D7D}"/>
              </a:ext>
            </a:extLst>
          </p:cNvPr>
          <p:cNvSpPr>
            <a:spLocks noGrp="1"/>
          </p:cNvSpPr>
          <p:nvPr>
            <p:ph type="title" hasCustomPrompt="1"/>
          </p:nvPr>
        </p:nvSpPr>
        <p:spPr>
          <a:xfrm>
            <a:off x="1055688" y="541056"/>
            <a:ext cx="9006689" cy="546765"/>
          </a:xfrm>
          <a:prstGeom prst="rect">
            <a:avLst/>
          </a:prstGeom>
        </p:spPr>
        <p:txBody>
          <a:bodyPr vert="horz" lIns="91440" tIns="45720" rIns="91440" bIns="45720" rtlCol="0" anchor="b" anchorCtr="0">
            <a:noAutofit/>
          </a:bodyPr>
          <a:lstStyle>
            <a:lvl1pPr>
              <a:defRPr sz="1800" b="0">
                <a:solidFill>
                  <a:schemeClr val="accent1"/>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3" name="Platshållare för tabell 2">
            <a:extLst>
              <a:ext uri="{FF2B5EF4-FFF2-40B4-BE49-F238E27FC236}">
                <a16:creationId xmlns:a16="http://schemas.microsoft.com/office/drawing/2014/main" id="{F8259EC0-03AE-4BC6-98ED-B0C9588A61AB}"/>
              </a:ext>
            </a:extLst>
          </p:cNvPr>
          <p:cNvSpPr>
            <a:spLocks noGrp="1"/>
          </p:cNvSpPr>
          <p:nvPr>
            <p:ph type="tbl" sz="quarter" idx="12"/>
          </p:nvPr>
        </p:nvSpPr>
        <p:spPr>
          <a:xfrm>
            <a:off x="1089360" y="1520825"/>
            <a:ext cx="9501188" cy="4249354"/>
          </a:xfrm>
          <a:prstGeom prst="rect">
            <a:avLst/>
          </a:prstGeom>
        </p:spPr>
        <p:txBody>
          <a:bodyPr/>
          <a:lstStyle>
            <a:lvl1pPr>
              <a:buFontTx/>
              <a:buNone/>
              <a:defRPr sz="1600"/>
            </a:lvl1pPr>
          </a:lstStyle>
          <a:p>
            <a:r>
              <a:rPr lang="sv-SE"/>
              <a:t>Klicka på ikonen för att lägga till en tabell</a:t>
            </a:r>
            <a:endParaRPr lang="sv-SE" dirty="0"/>
          </a:p>
        </p:txBody>
      </p:sp>
      <p:sp>
        <p:nvSpPr>
          <p:cNvPr id="7" name="Platshållare för datum 3">
            <a:extLst>
              <a:ext uri="{FF2B5EF4-FFF2-40B4-BE49-F238E27FC236}">
                <a16:creationId xmlns:a16="http://schemas.microsoft.com/office/drawing/2014/main" id="{F5AC232F-6B51-4BCC-A47C-6588CA00F078}"/>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1" name="Platshållare för sidfot 4">
            <a:extLst>
              <a:ext uri="{FF2B5EF4-FFF2-40B4-BE49-F238E27FC236}">
                <a16:creationId xmlns:a16="http://schemas.microsoft.com/office/drawing/2014/main" id="{D83EA865-03CD-4B59-BB82-B2E85EF36AF5}"/>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2" name="Platshållare för bildnummer 5">
            <a:extLst>
              <a:ext uri="{FF2B5EF4-FFF2-40B4-BE49-F238E27FC236}">
                <a16:creationId xmlns:a16="http://schemas.microsoft.com/office/drawing/2014/main" id="{955D49D8-2033-4FF5-8DE8-F2CF1B5D5F4F}"/>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408986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ida">
    <p:spTree>
      <p:nvGrpSpPr>
        <p:cNvPr id="1" name=""/>
        <p:cNvGrpSpPr/>
        <p:nvPr/>
      </p:nvGrpSpPr>
      <p:grpSpPr>
        <a:xfrm>
          <a:off x="0" y="0"/>
          <a:ext cx="0" cy="0"/>
          <a:chOff x="0" y="0"/>
          <a:chExt cx="0" cy="0"/>
        </a:xfrm>
      </p:grpSpPr>
      <p:sp>
        <p:nvSpPr>
          <p:cNvPr id="6" name="Platshållare för rubrik 1">
            <a:extLst>
              <a:ext uri="{FF2B5EF4-FFF2-40B4-BE49-F238E27FC236}">
                <a16:creationId xmlns:a16="http://schemas.microsoft.com/office/drawing/2014/main" id="{6B430ED1-9925-4DB5-9CDD-5FD97EEF5D7D}"/>
              </a:ext>
            </a:extLst>
          </p:cNvPr>
          <p:cNvSpPr>
            <a:spLocks noGrp="1"/>
          </p:cNvSpPr>
          <p:nvPr>
            <p:ph type="title" hasCustomPrompt="1"/>
          </p:nvPr>
        </p:nvSpPr>
        <p:spPr>
          <a:xfrm>
            <a:off x="1055688" y="541056"/>
            <a:ext cx="9006689" cy="546765"/>
          </a:xfrm>
          <a:prstGeom prst="rect">
            <a:avLst/>
          </a:prstGeom>
        </p:spPr>
        <p:txBody>
          <a:bodyPr vert="horz" lIns="91440" tIns="45720" rIns="91440" bIns="45720" rtlCol="0" anchor="b" anchorCtr="0">
            <a:noAutofit/>
          </a:bodyPr>
          <a:lstStyle>
            <a:lvl1pPr>
              <a:defRPr sz="1800" b="0">
                <a:solidFill>
                  <a:schemeClr val="accent1"/>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4" name="Platshållare för innehåll 3">
            <a:extLst>
              <a:ext uri="{FF2B5EF4-FFF2-40B4-BE49-F238E27FC236}">
                <a16:creationId xmlns:a16="http://schemas.microsoft.com/office/drawing/2014/main" id="{9B9CDC1D-46A9-4525-90FA-225636AE2337}"/>
              </a:ext>
            </a:extLst>
          </p:cNvPr>
          <p:cNvSpPr>
            <a:spLocks noGrp="1"/>
          </p:cNvSpPr>
          <p:nvPr>
            <p:ph sz="quarter" idx="13" hasCustomPrompt="1"/>
          </p:nvPr>
        </p:nvSpPr>
        <p:spPr>
          <a:xfrm>
            <a:off x="1089025" y="1520825"/>
            <a:ext cx="9507538" cy="4248150"/>
          </a:xfrm>
          <a:prstGeom prst="rect">
            <a:avLst/>
          </a:prstGeom>
        </p:spPr>
        <p:txBody>
          <a:bodyPr/>
          <a:lstStyle>
            <a:lvl1pPr marL="0" indent="0">
              <a:buNone/>
              <a:defRPr sz="1800"/>
            </a:lvl1pPr>
          </a:lstStyle>
          <a:p>
            <a:pPr lvl="0"/>
            <a:r>
              <a:rPr lang="sv-SE" dirty="0"/>
              <a:t>Klicka på en ikon för att infoga innehåll</a:t>
            </a:r>
          </a:p>
        </p:txBody>
      </p:sp>
      <p:sp>
        <p:nvSpPr>
          <p:cNvPr id="7" name="Platshållare för text 11">
            <a:extLst>
              <a:ext uri="{FF2B5EF4-FFF2-40B4-BE49-F238E27FC236}">
                <a16:creationId xmlns:a16="http://schemas.microsoft.com/office/drawing/2014/main" id="{A2431A35-0296-4B68-8A6D-4156581743C7}"/>
              </a:ext>
            </a:extLst>
          </p:cNvPr>
          <p:cNvSpPr>
            <a:spLocks noGrp="1"/>
          </p:cNvSpPr>
          <p:nvPr>
            <p:ph type="body" sz="quarter" idx="15" hasCustomPrompt="1"/>
          </p:nvPr>
        </p:nvSpPr>
        <p:spPr>
          <a:xfrm>
            <a:off x="1089025" y="5877008"/>
            <a:ext cx="5745080" cy="229017"/>
          </a:xfrm>
          <a:prstGeom prst="rect">
            <a:avLst/>
          </a:prstGeom>
        </p:spPr>
        <p:txBody>
          <a:bodyPr/>
          <a:lstStyle>
            <a:lvl1pPr marL="0" indent="0" algn="l">
              <a:buNone/>
              <a:defRPr sz="1200" i="1">
                <a:solidFill>
                  <a:schemeClr val="tx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8" name="Platshållare för datum 3">
            <a:extLst>
              <a:ext uri="{FF2B5EF4-FFF2-40B4-BE49-F238E27FC236}">
                <a16:creationId xmlns:a16="http://schemas.microsoft.com/office/drawing/2014/main" id="{B04B7C00-3049-4D49-9064-264C938EBAAB}"/>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9" name="Platshållare för sidfot 4">
            <a:extLst>
              <a:ext uri="{FF2B5EF4-FFF2-40B4-BE49-F238E27FC236}">
                <a16:creationId xmlns:a16="http://schemas.microsoft.com/office/drawing/2014/main" id="{DE550717-E9E9-4868-BD49-0B8F4C012B94}"/>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0489398-E4EC-4DFA-8FF0-27655CC9D34A}"/>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143286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1" name="Platshållare för datum 3">
            <a:extLst>
              <a:ext uri="{FF2B5EF4-FFF2-40B4-BE49-F238E27FC236}">
                <a16:creationId xmlns:a16="http://schemas.microsoft.com/office/drawing/2014/main" id="{A26ACB75-FFAD-434A-AC2E-94CB7F860FE7}"/>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2" name="Platshållare för sidfot 4">
            <a:extLst>
              <a:ext uri="{FF2B5EF4-FFF2-40B4-BE49-F238E27FC236}">
                <a16:creationId xmlns:a16="http://schemas.microsoft.com/office/drawing/2014/main" id="{5E697336-EFA3-469A-AB45-9009A8B163AA}"/>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3" name="Platshållare för bildnummer 5">
            <a:extLst>
              <a:ext uri="{FF2B5EF4-FFF2-40B4-BE49-F238E27FC236}">
                <a16:creationId xmlns:a16="http://schemas.microsoft.com/office/drawing/2014/main" id="{AE424039-02B9-4719-B252-124AD1CEE103}"/>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303771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pitelsi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2DF072-952E-4E77-B991-150C9900C0A2}"/>
              </a:ext>
              <a:ext uri="{C183D7F6-B498-43B3-948B-1728B52AA6E4}">
                <adec:decorative xmlns:adec="http://schemas.microsoft.com/office/drawing/2017/decorative" val="1"/>
              </a:ext>
            </a:extLst>
          </p:cNvPr>
          <p:cNvSpPr/>
          <p:nvPr userDrawn="1"/>
        </p:nvSpPr>
        <p:spPr>
          <a:xfrm>
            <a:off x="4917017" y="1269281"/>
            <a:ext cx="7274983" cy="4319437"/>
          </a:xfrm>
          <a:prstGeom prst="rect">
            <a:avLst/>
          </a:prstGeom>
          <a:solidFill>
            <a:srgbClr val="4B2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b="1" dirty="0">
              <a:ln>
                <a:noFill/>
              </a:ln>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209DCF4A-8636-4501-91D7-07EBBD2AF1FA}"/>
              </a:ext>
            </a:extLst>
          </p:cNvPr>
          <p:cNvSpPr>
            <a:spLocks noGrp="1"/>
          </p:cNvSpPr>
          <p:nvPr>
            <p:ph type="body" sz="quarter" idx="12" hasCustomPrompt="1"/>
          </p:nvPr>
        </p:nvSpPr>
        <p:spPr>
          <a:xfrm>
            <a:off x="5794514" y="2208084"/>
            <a:ext cx="5522774" cy="321671"/>
          </a:xfrm>
          <a:prstGeom prst="rect">
            <a:avLst/>
          </a:prstGeom>
        </p:spPr>
        <p:txBody>
          <a:bodyPr anchor="b" anchorCtr="0"/>
          <a:lstStyle>
            <a:lvl1pPr marL="0" indent="0" algn="ctr">
              <a:buNone/>
              <a:defRPr sz="1800" b="0">
                <a:solidFill>
                  <a:schemeClr val="bg1"/>
                </a:solidFill>
                <a:latin typeface="+mj-lt"/>
                <a:cs typeface="Arial" panose="020B0604020202020204" pitchFamily="34" charset="0"/>
              </a:defRPr>
            </a:lvl1pPr>
          </a:lstStyle>
          <a:p>
            <a:pPr lvl="0"/>
            <a:r>
              <a:rPr lang="sv-SE" dirty="0"/>
              <a:t>Möjlighet att infoga presentationstitel</a:t>
            </a:r>
            <a:endParaRPr lang="en-US" dirty="0"/>
          </a:p>
        </p:txBody>
      </p:sp>
      <p:sp>
        <p:nvSpPr>
          <p:cNvPr id="2" name="Title 1">
            <a:extLst>
              <a:ext uri="{FF2B5EF4-FFF2-40B4-BE49-F238E27FC236}">
                <a16:creationId xmlns:a16="http://schemas.microsoft.com/office/drawing/2014/main" id="{48713244-5CE2-4D7F-A2A6-0D758D3CBEAA}"/>
              </a:ext>
            </a:extLst>
          </p:cNvPr>
          <p:cNvSpPr>
            <a:spLocks noGrp="1"/>
          </p:cNvSpPr>
          <p:nvPr>
            <p:ph type="title" hasCustomPrompt="1"/>
          </p:nvPr>
        </p:nvSpPr>
        <p:spPr>
          <a:xfrm>
            <a:off x="5794513" y="2714896"/>
            <a:ext cx="5522775" cy="1325563"/>
          </a:xfrm>
          <a:prstGeom prst="rect">
            <a:avLst/>
          </a:prstGeom>
        </p:spPr>
        <p:txBody>
          <a:bodyPr anchor="ctr" anchorCtr="0"/>
          <a:lstStyle>
            <a:lvl1pPr algn="ctr">
              <a:defRPr sz="3000" b="1">
                <a:solidFill>
                  <a:schemeClr val="bg1"/>
                </a:solidFill>
                <a:latin typeface="+mj-lt"/>
                <a:cs typeface="Arial" panose="020B0604020202020204" pitchFamily="34" charset="0"/>
              </a:defRPr>
            </a:lvl1pPr>
          </a:lstStyle>
          <a:p>
            <a:r>
              <a:rPr lang="en-US" dirty="0" err="1"/>
              <a:t>Lägg</a:t>
            </a:r>
            <a:r>
              <a:rPr lang="en-US" dirty="0"/>
              <a:t> till </a:t>
            </a:r>
            <a:r>
              <a:rPr lang="en-US" dirty="0" err="1"/>
              <a:t>kapitelrubrik</a:t>
            </a:r>
            <a:endParaRPr lang="sv-SE" dirty="0"/>
          </a:p>
        </p:txBody>
      </p:sp>
      <p:sp>
        <p:nvSpPr>
          <p:cNvPr id="7" name="Picture Placeholder 2">
            <a:extLst>
              <a:ext uri="{FF2B5EF4-FFF2-40B4-BE49-F238E27FC236}">
                <a16:creationId xmlns:a16="http://schemas.microsoft.com/office/drawing/2014/main" id="{6A657175-9DCE-4E30-811C-CC129EC7B645}"/>
              </a:ext>
            </a:extLst>
          </p:cNvPr>
          <p:cNvSpPr>
            <a:spLocks noGrp="1"/>
          </p:cNvSpPr>
          <p:nvPr>
            <p:ph type="pic" sz="quarter" idx="11"/>
          </p:nvPr>
        </p:nvSpPr>
        <p:spPr>
          <a:xfrm>
            <a:off x="1" y="1269281"/>
            <a:ext cx="4917017" cy="4319437"/>
          </a:xfrm>
          <a:prstGeom prst="rect">
            <a:avLst/>
          </a:prstGeom>
        </p:spPr>
        <p:txBody>
          <a:bodyPr/>
          <a:lstStyle>
            <a:lvl1pPr>
              <a:defRPr sz="2000"/>
            </a:lvl1pPr>
          </a:lstStyle>
          <a:p>
            <a:r>
              <a:rPr lang="sv-SE"/>
              <a:t>Klicka på ikonen för att lägga till en bild</a:t>
            </a:r>
            <a:endParaRPr lang="sv-SE" dirty="0"/>
          </a:p>
        </p:txBody>
      </p:sp>
      <p:pic>
        <p:nvPicPr>
          <p:cNvPr id="8" name="Picture 15">
            <a:extLst>
              <a:ext uri="{FF2B5EF4-FFF2-40B4-BE49-F238E27FC236}">
                <a16:creationId xmlns:a16="http://schemas.microsoft.com/office/drawing/2014/main" id="{3439C059-CDAA-4887-B677-06A3D7883C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5085" y="1457847"/>
            <a:ext cx="1532879" cy="485927"/>
          </a:xfrm>
          <a:prstGeom prst="rect">
            <a:avLst/>
          </a:prstGeom>
        </p:spPr>
      </p:pic>
    </p:spTree>
    <p:extLst>
      <p:ext uri="{BB962C8B-B14F-4D97-AF65-F5344CB8AC3E}">
        <p14:creationId xmlns:p14="http://schemas.microsoft.com/office/powerpoint/2010/main" val="45719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Överrubrik, huvudrubrik, bi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5018021-7530-4DA5-A360-6A6040EDFCD2}"/>
              </a:ext>
            </a:extLst>
          </p:cNvPr>
          <p:cNvSpPr>
            <a:spLocks noGrp="1"/>
          </p:cNvSpPr>
          <p:nvPr>
            <p:ph type="body" sz="quarter" idx="11" hasCustomPrompt="1"/>
          </p:nvPr>
        </p:nvSpPr>
        <p:spPr>
          <a:xfrm>
            <a:off x="5557696" y="542260"/>
            <a:ext cx="5578617" cy="546765"/>
          </a:xfrm>
          <a:prstGeom prst="rect">
            <a:avLst/>
          </a:prstGeom>
        </p:spPr>
        <p:txBody>
          <a:bodyPr anchor="b" anchorCtr="0"/>
          <a:lstStyle>
            <a:lvl1pPr marL="0" indent="0">
              <a:buNone/>
              <a:defRPr sz="1800" b="0">
                <a:solidFill>
                  <a:srgbClr val="4B2582"/>
                </a:solidFill>
                <a:latin typeface="+mj-lt"/>
                <a:cs typeface="Arial" panose="020B0604020202020204" pitchFamily="34" charset="0"/>
              </a:defRPr>
            </a:lvl1pPr>
          </a:lstStyle>
          <a:p>
            <a:pPr lvl="0"/>
            <a:r>
              <a:rPr lang="sv-SE" dirty="0"/>
              <a:t>Lägg till presentationstitel, kapitelrubrik eller</a:t>
            </a:r>
            <a:endParaRPr lang="en-US" dirty="0"/>
          </a:p>
        </p:txBody>
      </p:sp>
      <p:sp>
        <p:nvSpPr>
          <p:cNvPr id="11" name="Platshållare för rubrik 1">
            <a:extLst>
              <a:ext uri="{FF2B5EF4-FFF2-40B4-BE49-F238E27FC236}">
                <a16:creationId xmlns:a16="http://schemas.microsoft.com/office/drawing/2014/main" id="{50ADCE81-D8BD-4397-B6D9-56713E91DDEF}"/>
              </a:ext>
            </a:extLst>
          </p:cNvPr>
          <p:cNvSpPr>
            <a:spLocks noGrp="1"/>
          </p:cNvSpPr>
          <p:nvPr>
            <p:ph type="title" hasCustomPrompt="1"/>
          </p:nvPr>
        </p:nvSpPr>
        <p:spPr>
          <a:xfrm>
            <a:off x="5557696" y="1165865"/>
            <a:ext cx="5578617" cy="1037942"/>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endParaRPr lang="sv-SE" dirty="0"/>
          </a:p>
        </p:txBody>
      </p:sp>
      <p:sp>
        <p:nvSpPr>
          <p:cNvPr id="7" name="Text Placeholder 13">
            <a:extLst>
              <a:ext uri="{FF2B5EF4-FFF2-40B4-BE49-F238E27FC236}">
                <a16:creationId xmlns:a16="http://schemas.microsoft.com/office/drawing/2014/main" id="{BEAF3689-8A0E-452E-BD8A-EA7C716DF0F4}"/>
              </a:ext>
            </a:extLst>
          </p:cNvPr>
          <p:cNvSpPr>
            <a:spLocks noGrp="1"/>
          </p:cNvSpPr>
          <p:nvPr>
            <p:ph type="body" sz="quarter" idx="13"/>
          </p:nvPr>
        </p:nvSpPr>
        <p:spPr>
          <a:xfrm>
            <a:off x="5578699" y="2263502"/>
            <a:ext cx="5951342" cy="3596272"/>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3" name="Picture Placeholder 2">
            <a:extLst>
              <a:ext uri="{FF2B5EF4-FFF2-40B4-BE49-F238E27FC236}">
                <a16:creationId xmlns:a16="http://schemas.microsoft.com/office/drawing/2014/main" id="{B0D74089-4FA1-4CE6-BCD2-D73CCF91452A}"/>
              </a:ext>
            </a:extLst>
          </p:cNvPr>
          <p:cNvSpPr>
            <a:spLocks noGrp="1"/>
          </p:cNvSpPr>
          <p:nvPr>
            <p:ph type="pic" sz="quarter" idx="10"/>
          </p:nvPr>
        </p:nvSpPr>
        <p:spPr>
          <a:xfrm>
            <a:off x="1" y="1"/>
            <a:ext cx="4917017" cy="6328011"/>
          </a:xfrm>
          <a:prstGeom prst="rect">
            <a:avLst/>
          </a:prstGeom>
        </p:spPr>
        <p:txBody>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5850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586BC6E-FD26-40CB-AE21-FC3349F1C6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50801" y="-50800"/>
            <a:ext cx="12242799" cy="6908800"/>
          </a:xfrm>
          <a:prstGeom prst="rect">
            <a:avLst/>
          </a:prstGeom>
        </p:spPr>
      </p:pic>
      <p:pic>
        <p:nvPicPr>
          <p:cNvPr id="3" name="Picture 15" descr="Högskolan Dalarna logotyp">
            <a:extLst>
              <a:ext uri="{FF2B5EF4-FFF2-40B4-BE49-F238E27FC236}">
                <a16:creationId xmlns:a16="http://schemas.microsoft.com/office/drawing/2014/main" id="{54C6E929-CAB5-4978-BED6-391886C0AB52}"/>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4653" y="299613"/>
            <a:ext cx="2298973" cy="728781"/>
          </a:xfrm>
          <a:prstGeom prst="rect">
            <a:avLst/>
          </a:prstGeom>
        </p:spPr>
      </p:pic>
      <p:sp>
        <p:nvSpPr>
          <p:cNvPr id="8" name="Text Placeholder 27">
            <a:extLst>
              <a:ext uri="{FF2B5EF4-FFF2-40B4-BE49-F238E27FC236}">
                <a16:creationId xmlns:a16="http://schemas.microsoft.com/office/drawing/2014/main" id="{073F16A0-84FF-42CC-8F59-E615FAB377DC}"/>
              </a:ext>
            </a:extLst>
          </p:cNvPr>
          <p:cNvSpPr>
            <a:spLocks noGrp="1"/>
          </p:cNvSpPr>
          <p:nvPr>
            <p:ph type="body" sz="quarter" idx="13" hasCustomPrompt="1"/>
          </p:nvPr>
        </p:nvSpPr>
        <p:spPr>
          <a:xfrm>
            <a:off x="3647661" y="411308"/>
            <a:ext cx="7729423" cy="491357"/>
          </a:xfrm>
          <a:prstGeom prst="rect">
            <a:avLst/>
          </a:prstGeom>
        </p:spPr>
        <p:txBody>
          <a:bodyPr anchor="b" anchorCtr="0"/>
          <a:lstStyle>
            <a:lvl1pPr marL="0" indent="0" algn="r">
              <a:buNone/>
              <a:defRPr sz="1600">
                <a:solidFill>
                  <a:schemeClr val="bg1"/>
                </a:solidFill>
                <a:latin typeface="Arial" panose="020B0604020202020204" pitchFamily="34" charset="0"/>
                <a:cs typeface="Arial" panose="020B0604020202020204" pitchFamily="34" charset="0"/>
              </a:defRPr>
            </a:lvl1pPr>
            <a:lvl2pPr marL="457200" indent="0">
              <a:buNone/>
              <a:defRPr sz="2000" cap="none" baseline="0">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sv-SE" dirty="0"/>
              <a:t>Föreläsning Datum Kod Benämning</a:t>
            </a:r>
          </a:p>
        </p:txBody>
      </p:sp>
      <p:sp>
        <p:nvSpPr>
          <p:cNvPr id="37" name="Title 1">
            <a:extLst>
              <a:ext uri="{FF2B5EF4-FFF2-40B4-BE49-F238E27FC236}">
                <a16:creationId xmlns:a16="http://schemas.microsoft.com/office/drawing/2014/main" id="{B00F33A7-C5B6-46A1-98E0-08C020982C94}"/>
              </a:ext>
            </a:extLst>
          </p:cNvPr>
          <p:cNvSpPr>
            <a:spLocks noGrp="1"/>
          </p:cNvSpPr>
          <p:nvPr>
            <p:ph type="title" hasCustomPrompt="1"/>
          </p:nvPr>
        </p:nvSpPr>
        <p:spPr>
          <a:xfrm>
            <a:off x="2961861" y="4469896"/>
            <a:ext cx="8415223" cy="1143045"/>
          </a:xfrm>
          <a:prstGeom prst="rect">
            <a:avLst/>
          </a:prstGeom>
        </p:spPr>
        <p:txBody>
          <a:bodyPr anchor="b" anchorCtr="0"/>
          <a:lstStyle>
            <a:lvl1pPr algn="r">
              <a:defRPr sz="3000" b="1">
                <a:solidFill>
                  <a:schemeClr val="bg1"/>
                </a:solidFill>
                <a:latin typeface="+mj-lt"/>
                <a:cs typeface="Arial" panose="020B0604020202020204" pitchFamily="34" charset="0"/>
              </a:defRPr>
            </a:lvl1pPr>
          </a:lstStyle>
          <a:p>
            <a:r>
              <a:rPr lang="sv-SE" dirty="0"/>
              <a:t>Titel på presentationen</a:t>
            </a:r>
          </a:p>
        </p:txBody>
      </p:sp>
      <p:sp>
        <p:nvSpPr>
          <p:cNvPr id="31" name="Text Placeholder 27">
            <a:extLst>
              <a:ext uri="{FF2B5EF4-FFF2-40B4-BE49-F238E27FC236}">
                <a16:creationId xmlns:a16="http://schemas.microsoft.com/office/drawing/2014/main" id="{FDC3E486-E293-4EA6-A2FC-079C8181DA75}"/>
              </a:ext>
            </a:extLst>
          </p:cNvPr>
          <p:cNvSpPr>
            <a:spLocks noGrp="1"/>
          </p:cNvSpPr>
          <p:nvPr>
            <p:ph type="body" sz="quarter" idx="12" hasCustomPrompt="1"/>
          </p:nvPr>
        </p:nvSpPr>
        <p:spPr>
          <a:xfrm>
            <a:off x="2961862" y="5775650"/>
            <a:ext cx="8415224" cy="257401"/>
          </a:xfrm>
          <a:prstGeom prst="rect">
            <a:avLst/>
          </a:prstGeom>
        </p:spPr>
        <p:txBody>
          <a:bodyPr anchor="t" anchorCtr="0"/>
          <a:lstStyle>
            <a:lvl1pPr marL="0" indent="0" algn="r">
              <a:buNone/>
              <a:defRPr sz="1400">
                <a:solidFill>
                  <a:schemeClr val="bg1"/>
                </a:solidFill>
                <a:latin typeface="Arial" panose="020B0604020202020204" pitchFamily="34" charset="0"/>
                <a:cs typeface="Arial" panose="020B0604020202020204" pitchFamily="34" charset="0"/>
              </a:defRPr>
            </a:lvl1pPr>
            <a:lvl2pPr marL="457200" indent="0">
              <a:buNone/>
              <a:defRPr sz="2000" cap="none" baseline="0">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sv-SE" dirty="0"/>
              <a:t>Namn </a:t>
            </a:r>
            <a:r>
              <a:rPr lang="sv-SE" dirty="0" err="1"/>
              <a:t>Namnsson</a:t>
            </a:r>
            <a:r>
              <a:rPr lang="sv-SE" dirty="0"/>
              <a:t>, din titel</a:t>
            </a:r>
          </a:p>
        </p:txBody>
      </p:sp>
      <p:sp>
        <p:nvSpPr>
          <p:cNvPr id="30" name="Picture Placeholder 29">
            <a:extLst>
              <a:ext uri="{FF2B5EF4-FFF2-40B4-BE49-F238E27FC236}">
                <a16:creationId xmlns:a16="http://schemas.microsoft.com/office/drawing/2014/main" id="{5976514E-A48F-459A-9910-E8184926060A}"/>
              </a:ext>
            </a:extLst>
          </p:cNvPr>
          <p:cNvSpPr>
            <a:spLocks noGrp="1"/>
          </p:cNvSpPr>
          <p:nvPr>
            <p:ph type="pic" sz="quarter" idx="11"/>
          </p:nvPr>
        </p:nvSpPr>
        <p:spPr>
          <a:xfrm>
            <a:off x="-50801" y="1245059"/>
            <a:ext cx="12242801" cy="2919436"/>
          </a:xfrm>
          <a:prstGeom prst="rect">
            <a:avLst/>
          </a:prstGeom>
        </p:spPr>
        <p:txBody>
          <a:bodyPr/>
          <a:lstStyle>
            <a:lvl1pPr>
              <a:buNone/>
              <a:defRPr>
                <a:solidFill>
                  <a:schemeClr val="bg1"/>
                </a:solidFill>
              </a:defRPr>
            </a:lvl1pPr>
          </a:lstStyle>
          <a:p>
            <a:r>
              <a:rPr lang="sv-SE" dirty="0"/>
              <a:t>Klicka på ikonen för att lägga till en bild</a:t>
            </a:r>
          </a:p>
        </p:txBody>
      </p:sp>
      <p:sp>
        <p:nvSpPr>
          <p:cNvPr id="15" name="Platshållare för text 7">
            <a:extLst>
              <a:ext uri="{FF2B5EF4-FFF2-40B4-BE49-F238E27FC236}">
                <a16:creationId xmlns:a16="http://schemas.microsoft.com/office/drawing/2014/main" id="{21211197-22C2-487C-808B-6829BCCC81E7}"/>
              </a:ext>
            </a:extLst>
          </p:cNvPr>
          <p:cNvSpPr>
            <a:spLocks noGrp="1"/>
          </p:cNvSpPr>
          <p:nvPr>
            <p:ph type="body" sz="quarter" idx="14" hasCustomPrompt="1"/>
          </p:nvPr>
        </p:nvSpPr>
        <p:spPr>
          <a:xfrm>
            <a:off x="120230" y="4234698"/>
            <a:ext cx="4722478" cy="229017"/>
          </a:xfrm>
          <a:prstGeom prst="rect">
            <a:avLst/>
          </a:prstGeom>
        </p:spPr>
        <p:txBody>
          <a:bodyPr/>
          <a:lstStyle>
            <a:lvl1pPr marL="0" indent="0">
              <a:buNone/>
              <a:defRPr sz="1200" i="1">
                <a:solidFill>
                  <a:schemeClr val="bg1"/>
                </a:solidFill>
              </a:defRPr>
            </a:lvl1pPr>
          </a:lstStyle>
          <a:p>
            <a:r>
              <a:rPr lang="sv-SE" dirty="0"/>
              <a:t>Bildkälla: Fotograf Namn </a:t>
            </a:r>
            <a:r>
              <a:rPr lang="sv-SE" dirty="0" err="1"/>
              <a:t>Namnsson</a:t>
            </a:r>
            <a:endParaRPr lang="sv-SE" dirty="0"/>
          </a:p>
        </p:txBody>
      </p:sp>
    </p:spTree>
    <p:extLst>
      <p:ext uri="{BB962C8B-B14F-4D97-AF65-F5344CB8AC3E}">
        <p14:creationId xmlns:p14="http://schemas.microsoft.com/office/powerpoint/2010/main" val="395425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Innehållsförteck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82ED3C4-17BC-43B6-B922-20790B11940F}"/>
              </a:ext>
              <a:ext uri="{C183D7F6-B498-43B3-948B-1728B52AA6E4}">
                <adec:decorative xmlns:adec="http://schemas.microsoft.com/office/drawing/2017/decorative" val="1"/>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 name="Picture 15">
            <a:extLst>
              <a:ext uri="{FF2B5EF4-FFF2-40B4-BE49-F238E27FC236}">
                <a16:creationId xmlns:a16="http://schemas.microsoft.com/office/drawing/2014/main" id="{9BBA0C1A-542B-469A-AE0A-7ACD9AF338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4653" y="299613"/>
            <a:ext cx="2298973" cy="728781"/>
          </a:xfrm>
          <a:prstGeom prst="rect">
            <a:avLst/>
          </a:prstGeom>
        </p:spPr>
      </p:pic>
      <p:sp>
        <p:nvSpPr>
          <p:cNvPr id="37" name="Title 1">
            <a:extLst>
              <a:ext uri="{FF2B5EF4-FFF2-40B4-BE49-F238E27FC236}">
                <a16:creationId xmlns:a16="http://schemas.microsoft.com/office/drawing/2014/main" id="{B00F33A7-C5B6-46A1-98E0-08C020982C94}"/>
              </a:ext>
            </a:extLst>
          </p:cNvPr>
          <p:cNvSpPr>
            <a:spLocks noGrp="1"/>
          </p:cNvSpPr>
          <p:nvPr>
            <p:ph type="title"/>
          </p:nvPr>
        </p:nvSpPr>
        <p:spPr>
          <a:xfrm>
            <a:off x="1055689" y="1089025"/>
            <a:ext cx="5360948" cy="1030962"/>
          </a:xfrm>
          <a:prstGeom prst="rect">
            <a:avLst/>
          </a:prstGeom>
        </p:spPr>
        <p:txBody>
          <a:bodyPr anchor="ctr" anchorCtr="0"/>
          <a:lstStyle>
            <a:lvl1pPr algn="l">
              <a:defRPr sz="3000" b="1">
                <a:solidFill>
                  <a:schemeClr val="bg1"/>
                </a:solidFill>
                <a:latin typeface="+mj-lt"/>
                <a:cs typeface="Arial" panose="020B0604020202020204" pitchFamily="34" charset="0"/>
              </a:defRPr>
            </a:lvl1pPr>
          </a:lstStyle>
          <a:p>
            <a:endParaRPr lang="sv-SE" dirty="0"/>
          </a:p>
        </p:txBody>
      </p:sp>
      <p:sp>
        <p:nvSpPr>
          <p:cNvPr id="31" name="Text Placeholder 27">
            <a:extLst>
              <a:ext uri="{FF2B5EF4-FFF2-40B4-BE49-F238E27FC236}">
                <a16:creationId xmlns:a16="http://schemas.microsoft.com/office/drawing/2014/main" id="{FDC3E486-E293-4EA6-A2FC-079C8181DA75}"/>
              </a:ext>
            </a:extLst>
          </p:cNvPr>
          <p:cNvSpPr>
            <a:spLocks noGrp="1"/>
          </p:cNvSpPr>
          <p:nvPr>
            <p:ph type="body" sz="quarter" idx="12"/>
          </p:nvPr>
        </p:nvSpPr>
        <p:spPr>
          <a:xfrm>
            <a:off x="1085505" y="2228760"/>
            <a:ext cx="5360947" cy="3744919"/>
          </a:xfrm>
          <a:prstGeom prst="rect">
            <a:avLst/>
          </a:prstGeom>
        </p:spPr>
        <p:txBody>
          <a:bodyPr anchor="t" anchorCtr="0"/>
          <a:lstStyle>
            <a:lvl1pPr marL="228600" indent="-228600" algn="l">
              <a:lnSpc>
                <a:spcPct val="100000"/>
              </a:lnSpc>
              <a:buFont typeface="+mj-lt"/>
              <a:buAutoNum type="arabicPeriod"/>
              <a:defRPr sz="1800">
                <a:solidFill>
                  <a:schemeClr val="bg1"/>
                </a:solidFill>
                <a:latin typeface="Arial" panose="020B0604020202020204" pitchFamily="34" charset="0"/>
                <a:cs typeface="Arial" panose="020B0604020202020204" pitchFamily="34" charset="0"/>
              </a:defRPr>
            </a:lvl1pPr>
            <a:lvl2pPr marL="457200" indent="0">
              <a:buFont typeface="Arial" panose="020B0604020202020204" pitchFamily="34" charset="0"/>
              <a:buChar char="•"/>
              <a:defRPr sz="1600" cap="none" baseline="0">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sv-SE" dirty="0"/>
              <a:t>Klicka här för att ändra format på bakgrundstexten</a:t>
            </a:r>
          </a:p>
          <a:p>
            <a:pPr lvl="1"/>
            <a:r>
              <a:rPr lang="sv-SE" dirty="0"/>
              <a:t> Nivå 2</a:t>
            </a:r>
          </a:p>
        </p:txBody>
      </p:sp>
      <p:sp>
        <p:nvSpPr>
          <p:cNvPr id="16" name="Picture Placeholder 2">
            <a:extLst>
              <a:ext uri="{FF2B5EF4-FFF2-40B4-BE49-F238E27FC236}">
                <a16:creationId xmlns:a16="http://schemas.microsoft.com/office/drawing/2014/main" id="{FB11CA43-E867-4053-A228-DB91F471C52B}"/>
              </a:ext>
            </a:extLst>
          </p:cNvPr>
          <p:cNvSpPr>
            <a:spLocks noGrp="1"/>
          </p:cNvSpPr>
          <p:nvPr>
            <p:ph type="pic" sz="quarter" idx="10"/>
          </p:nvPr>
        </p:nvSpPr>
        <p:spPr>
          <a:xfrm>
            <a:off x="7274984" y="0"/>
            <a:ext cx="4917017" cy="6858000"/>
          </a:xfrm>
          <a:prstGeom prst="rect">
            <a:avLst/>
          </a:prstGeom>
        </p:spPr>
        <p:txBody>
          <a:bodyPr/>
          <a:lstStyle>
            <a:lvl1pPr>
              <a:buFontTx/>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t>Klicka på ikonen för att lägga till en bild</a:t>
            </a:r>
          </a:p>
        </p:txBody>
      </p:sp>
      <p:sp>
        <p:nvSpPr>
          <p:cNvPr id="7" name="Platshållare för text 11">
            <a:extLst>
              <a:ext uri="{FF2B5EF4-FFF2-40B4-BE49-F238E27FC236}">
                <a16:creationId xmlns:a16="http://schemas.microsoft.com/office/drawing/2014/main" id="{CD9ABB33-73CE-449A-824C-7EE2B01A492E}"/>
              </a:ext>
            </a:extLst>
          </p:cNvPr>
          <p:cNvSpPr>
            <a:spLocks noGrp="1"/>
          </p:cNvSpPr>
          <p:nvPr>
            <p:ph type="body" sz="quarter" idx="13" hasCustomPrompt="1"/>
          </p:nvPr>
        </p:nvSpPr>
        <p:spPr>
          <a:xfrm>
            <a:off x="1082843" y="6021386"/>
            <a:ext cx="5372100" cy="229017"/>
          </a:xfrm>
          <a:prstGeom prst="rect">
            <a:avLst/>
          </a:prstGeom>
        </p:spPr>
        <p:txBody>
          <a:bodyPr/>
          <a:lstStyle>
            <a:lvl1pPr marL="0" indent="0" algn="r">
              <a:buNone/>
              <a:defRPr sz="1200" i="1">
                <a:solidFill>
                  <a:schemeClr val="bg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11" name="Platshållare för datum 3">
            <a:extLst>
              <a:ext uri="{FF2B5EF4-FFF2-40B4-BE49-F238E27FC236}">
                <a16:creationId xmlns:a16="http://schemas.microsoft.com/office/drawing/2014/main" id="{60894633-4897-4C38-B5E1-DD39DFD690C8}"/>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5" name="Platshållare för sidfot 4">
            <a:extLst>
              <a:ext uri="{FF2B5EF4-FFF2-40B4-BE49-F238E27FC236}">
                <a16:creationId xmlns:a16="http://schemas.microsoft.com/office/drawing/2014/main" id="{9754DD30-C97D-4470-9A0A-F3B6B61E91F7}"/>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7" name="Platshållare för bildnummer 5">
            <a:extLst>
              <a:ext uri="{FF2B5EF4-FFF2-40B4-BE49-F238E27FC236}">
                <a16:creationId xmlns:a16="http://schemas.microsoft.com/office/drawing/2014/main" id="{59C10E4F-5C41-4783-9391-6164F5C59628}"/>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53585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Innehållsförteckning alt2">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00F33A7-C5B6-46A1-98E0-08C020982C94}"/>
              </a:ext>
            </a:extLst>
          </p:cNvPr>
          <p:cNvSpPr>
            <a:spLocks noGrp="1"/>
          </p:cNvSpPr>
          <p:nvPr>
            <p:ph type="title"/>
          </p:nvPr>
        </p:nvSpPr>
        <p:spPr>
          <a:xfrm>
            <a:off x="1055688" y="1089025"/>
            <a:ext cx="5360947" cy="1030962"/>
          </a:xfrm>
          <a:prstGeom prst="rect">
            <a:avLst/>
          </a:prstGeom>
        </p:spPr>
        <p:txBody>
          <a:bodyPr anchor="ctr" anchorCtr="0"/>
          <a:lstStyle>
            <a:lvl1pPr algn="l">
              <a:defRPr sz="3000" b="1">
                <a:solidFill>
                  <a:schemeClr val="tx1"/>
                </a:solidFill>
                <a:latin typeface="+mj-lt"/>
                <a:cs typeface="Arial" panose="020B0604020202020204" pitchFamily="34" charset="0"/>
              </a:defRPr>
            </a:lvl1pPr>
          </a:lstStyle>
          <a:p>
            <a:endParaRPr lang="sv-SE" dirty="0"/>
          </a:p>
        </p:txBody>
      </p:sp>
      <p:sp>
        <p:nvSpPr>
          <p:cNvPr id="31" name="Text Placeholder 27">
            <a:extLst>
              <a:ext uri="{FF2B5EF4-FFF2-40B4-BE49-F238E27FC236}">
                <a16:creationId xmlns:a16="http://schemas.microsoft.com/office/drawing/2014/main" id="{FDC3E486-E293-4EA6-A2FC-079C8181DA75}"/>
              </a:ext>
            </a:extLst>
          </p:cNvPr>
          <p:cNvSpPr>
            <a:spLocks noGrp="1"/>
          </p:cNvSpPr>
          <p:nvPr>
            <p:ph type="body" sz="quarter" idx="12"/>
          </p:nvPr>
        </p:nvSpPr>
        <p:spPr>
          <a:xfrm>
            <a:off x="1085505" y="2228760"/>
            <a:ext cx="5360947" cy="3744919"/>
          </a:xfrm>
          <a:prstGeom prst="rect">
            <a:avLst/>
          </a:prstGeom>
        </p:spPr>
        <p:txBody>
          <a:bodyPr anchor="t" anchorCtr="0"/>
          <a:lstStyle>
            <a:lvl1pPr marL="228600" indent="-228600" algn="l">
              <a:lnSpc>
                <a:spcPct val="100000"/>
              </a:lnSpc>
              <a:buFont typeface="+mj-lt"/>
              <a:buAutoNum type="arabicPeriod"/>
              <a:defRPr sz="1800">
                <a:solidFill>
                  <a:schemeClr val="tx1"/>
                </a:solidFill>
                <a:latin typeface="Arial" panose="020B0604020202020204" pitchFamily="34" charset="0"/>
                <a:cs typeface="Arial" panose="020B0604020202020204" pitchFamily="34" charset="0"/>
              </a:defRPr>
            </a:lvl1pPr>
            <a:lvl2pPr marL="457200" indent="0">
              <a:buFont typeface="Arial" panose="020B0604020202020204" pitchFamily="34" charset="0"/>
              <a:buChar char="•"/>
              <a:defRPr sz="1600" cap="none" baseline="0">
                <a:solidFill>
                  <a:schemeClr val="tx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sv-SE" dirty="0"/>
              <a:t>Klicka här för att ändra format på bakgrundstexten</a:t>
            </a:r>
          </a:p>
          <a:p>
            <a:pPr lvl="1"/>
            <a:r>
              <a:rPr lang="sv-SE" dirty="0"/>
              <a:t> Nivå 2</a:t>
            </a:r>
          </a:p>
          <a:p>
            <a:pPr lvl="0"/>
            <a:endParaRPr lang="sv-SE" dirty="0"/>
          </a:p>
        </p:txBody>
      </p:sp>
      <p:sp>
        <p:nvSpPr>
          <p:cNvPr id="16" name="Picture Placeholder 2">
            <a:extLst>
              <a:ext uri="{FF2B5EF4-FFF2-40B4-BE49-F238E27FC236}">
                <a16:creationId xmlns:a16="http://schemas.microsoft.com/office/drawing/2014/main" id="{FB11CA43-E867-4053-A228-DB91F471C52B}"/>
              </a:ext>
            </a:extLst>
          </p:cNvPr>
          <p:cNvSpPr>
            <a:spLocks noGrp="1"/>
          </p:cNvSpPr>
          <p:nvPr>
            <p:ph type="pic" sz="quarter" idx="10"/>
          </p:nvPr>
        </p:nvSpPr>
        <p:spPr>
          <a:xfrm>
            <a:off x="7274984" y="2"/>
            <a:ext cx="4917017" cy="6331152"/>
          </a:xfrm>
          <a:prstGeom prst="rect">
            <a:avLst/>
          </a:prstGeom>
        </p:spPr>
        <p:txBody>
          <a:bodyPr/>
          <a:lstStyle>
            <a:lvl1pPr>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t>Klicka på ikonen för att lägga till en bild</a:t>
            </a:r>
          </a:p>
        </p:txBody>
      </p:sp>
      <p:sp>
        <p:nvSpPr>
          <p:cNvPr id="4" name="Rektangel 8">
            <a:extLst>
              <a:ext uri="{FF2B5EF4-FFF2-40B4-BE49-F238E27FC236}">
                <a16:creationId xmlns:a16="http://schemas.microsoft.com/office/drawing/2014/main" id="{75DE9293-C009-4846-B59E-4871D6A8A9D8}"/>
              </a:ext>
              <a:ext uri="{C183D7F6-B498-43B3-948B-1728B52AA6E4}">
                <adec:decorative xmlns:adec="http://schemas.microsoft.com/office/drawing/2017/decorative" val="1"/>
              </a:ext>
            </a:extLst>
          </p:cNvPr>
          <p:cNvSpPr/>
          <p:nvPr userDrawn="1"/>
        </p:nvSpPr>
        <p:spPr>
          <a:xfrm>
            <a:off x="0" y="6331154"/>
            <a:ext cx="12192000" cy="526847"/>
          </a:xfrm>
          <a:prstGeom prst="rect">
            <a:avLst/>
          </a:prstGeom>
          <a:gradFill flip="none" rotWithShape="1">
            <a:gsLst>
              <a:gs pos="0">
                <a:srgbClr val="E50076"/>
              </a:gs>
              <a:gs pos="100000">
                <a:srgbClr val="4B2582"/>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6" name="Picture 15">
            <a:extLst>
              <a:ext uri="{FF2B5EF4-FFF2-40B4-BE49-F238E27FC236}">
                <a16:creationId xmlns:a16="http://schemas.microsoft.com/office/drawing/2014/main" id="{2D654718-1398-43C1-8FCA-468A7BE56A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31522" y="6341093"/>
            <a:ext cx="1532879" cy="485927"/>
          </a:xfrm>
          <a:prstGeom prst="rect">
            <a:avLst/>
          </a:prstGeom>
        </p:spPr>
      </p:pic>
      <p:sp>
        <p:nvSpPr>
          <p:cNvPr id="8" name="Platshållare för text 11">
            <a:extLst>
              <a:ext uri="{FF2B5EF4-FFF2-40B4-BE49-F238E27FC236}">
                <a16:creationId xmlns:a16="http://schemas.microsoft.com/office/drawing/2014/main" id="{1ED71AFC-BB52-411A-9A7F-E9D1434E0398}"/>
              </a:ext>
            </a:extLst>
          </p:cNvPr>
          <p:cNvSpPr>
            <a:spLocks noGrp="1"/>
          </p:cNvSpPr>
          <p:nvPr>
            <p:ph type="body" sz="quarter" idx="13" hasCustomPrompt="1"/>
          </p:nvPr>
        </p:nvSpPr>
        <p:spPr>
          <a:xfrm>
            <a:off x="1082842" y="6021386"/>
            <a:ext cx="5372100" cy="229017"/>
          </a:xfrm>
          <a:prstGeom prst="rect">
            <a:avLst/>
          </a:prstGeom>
        </p:spPr>
        <p:txBody>
          <a:bodyPr/>
          <a:lstStyle>
            <a:lvl1pPr marL="0" indent="0" algn="r">
              <a:buNone/>
              <a:defRPr sz="1200" i="1">
                <a:solidFill>
                  <a:schemeClr val="tx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15" name="Platshållare för datum 3">
            <a:extLst>
              <a:ext uri="{FF2B5EF4-FFF2-40B4-BE49-F238E27FC236}">
                <a16:creationId xmlns:a16="http://schemas.microsoft.com/office/drawing/2014/main" id="{0FE8B823-F42B-4B2A-97AC-DCF00AE19F65}"/>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7" name="Platshållare för sidfot 4">
            <a:extLst>
              <a:ext uri="{FF2B5EF4-FFF2-40B4-BE49-F238E27FC236}">
                <a16:creationId xmlns:a16="http://schemas.microsoft.com/office/drawing/2014/main" id="{A5860A82-D2C0-44E5-8F2A-A84C4E8A6E7F}"/>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8" name="Platshållare för bildnummer 5">
            <a:extLst>
              <a:ext uri="{FF2B5EF4-FFF2-40B4-BE49-F238E27FC236}">
                <a16:creationId xmlns:a16="http://schemas.microsoft.com/office/drawing/2014/main" id="{E7EAA475-100D-4538-8535-E389B9C70EC8}"/>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125306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2DF072-952E-4E77-B991-150C9900C0A2}"/>
              </a:ext>
              <a:ext uri="{C183D7F6-B498-43B3-948B-1728B52AA6E4}">
                <adec:decorative xmlns:adec="http://schemas.microsoft.com/office/drawing/2017/decorative" val="1"/>
              </a:ext>
            </a:extLst>
          </p:cNvPr>
          <p:cNvSpPr/>
          <p:nvPr userDrawn="1"/>
        </p:nvSpPr>
        <p:spPr>
          <a:xfrm>
            <a:off x="4917017" y="1269281"/>
            <a:ext cx="7274983" cy="4319437"/>
          </a:xfrm>
          <a:prstGeom prst="rect">
            <a:avLst/>
          </a:prstGeom>
          <a:solidFill>
            <a:srgbClr val="4B2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b="1" dirty="0">
              <a:ln>
                <a:noFill/>
              </a:ln>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209DCF4A-8636-4501-91D7-07EBBD2AF1FA}"/>
              </a:ext>
            </a:extLst>
          </p:cNvPr>
          <p:cNvSpPr>
            <a:spLocks noGrp="1"/>
          </p:cNvSpPr>
          <p:nvPr>
            <p:ph type="body" sz="quarter" idx="12" hasCustomPrompt="1"/>
          </p:nvPr>
        </p:nvSpPr>
        <p:spPr>
          <a:xfrm>
            <a:off x="5794514" y="2208084"/>
            <a:ext cx="5522774" cy="321671"/>
          </a:xfrm>
          <a:prstGeom prst="rect">
            <a:avLst/>
          </a:prstGeom>
        </p:spPr>
        <p:txBody>
          <a:bodyPr anchor="b" anchorCtr="0"/>
          <a:lstStyle>
            <a:lvl1pPr marL="0" indent="0" algn="ctr">
              <a:buNone/>
              <a:defRPr sz="1800" b="0">
                <a:solidFill>
                  <a:schemeClr val="bg1"/>
                </a:solidFill>
                <a:latin typeface="+mj-lt"/>
                <a:cs typeface="Arial" panose="020B0604020202020204" pitchFamily="34" charset="0"/>
              </a:defRPr>
            </a:lvl1pPr>
          </a:lstStyle>
          <a:p>
            <a:pPr lvl="0"/>
            <a:r>
              <a:rPr lang="sv-SE" dirty="0"/>
              <a:t>Möjlighet att infoga presentationstitel</a:t>
            </a:r>
            <a:endParaRPr lang="en-US" dirty="0"/>
          </a:p>
        </p:txBody>
      </p:sp>
      <p:sp>
        <p:nvSpPr>
          <p:cNvPr id="2" name="Title 1">
            <a:extLst>
              <a:ext uri="{FF2B5EF4-FFF2-40B4-BE49-F238E27FC236}">
                <a16:creationId xmlns:a16="http://schemas.microsoft.com/office/drawing/2014/main" id="{48713244-5CE2-4D7F-A2A6-0D758D3CBEAA}"/>
              </a:ext>
            </a:extLst>
          </p:cNvPr>
          <p:cNvSpPr>
            <a:spLocks noGrp="1"/>
          </p:cNvSpPr>
          <p:nvPr>
            <p:ph type="title" hasCustomPrompt="1"/>
          </p:nvPr>
        </p:nvSpPr>
        <p:spPr>
          <a:xfrm>
            <a:off x="5794513" y="2714896"/>
            <a:ext cx="5522775" cy="1325563"/>
          </a:xfrm>
          <a:prstGeom prst="rect">
            <a:avLst/>
          </a:prstGeom>
        </p:spPr>
        <p:txBody>
          <a:bodyPr anchor="ctr" anchorCtr="0"/>
          <a:lstStyle>
            <a:lvl1pPr algn="ctr">
              <a:defRPr sz="3000" b="1">
                <a:solidFill>
                  <a:schemeClr val="bg1"/>
                </a:solidFill>
                <a:latin typeface="+mj-lt"/>
                <a:cs typeface="Arial" panose="020B0604020202020204" pitchFamily="34" charset="0"/>
              </a:defRPr>
            </a:lvl1pPr>
          </a:lstStyle>
          <a:p>
            <a:r>
              <a:rPr lang="en-US" dirty="0" err="1"/>
              <a:t>Lägg</a:t>
            </a:r>
            <a:r>
              <a:rPr lang="en-US" dirty="0"/>
              <a:t> till </a:t>
            </a:r>
            <a:r>
              <a:rPr lang="en-US" dirty="0" err="1"/>
              <a:t>kapitelrubrik</a:t>
            </a:r>
            <a:endParaRPr lang="sv-SE" dirty="0"/>
          </a:p>
        </p:txBody>
      </p:sp>
      <p:sp>
        <p:nvSpPr>
          <p:cNvPr id="7" name="Picture Placeholder 2">
            <a:extLst>
              <a:ext uri="{FF2B5EF4-FFF2-40B4-BE49-F238E27FC236}">
                <a16:creationId xmlns:a16="http://schemas.microsoft.com/office/drawing/2014/main" id="{6A657175-9DCE-4E30-811C-CC129EC7B645}"/>
              </a:ext>
            </a:extLst>
          </p:cNvPr>
          <p:cNvSpPr>
            <a:spLocks noGrp="1"/>
          </p:cNvSpPr>
          <p:nvPr>
            <p:ph type="pic" sz="quarter" idx="11"/>
          </p:nvPr>
        </p:nvSpPr>
        <p:spPr>
          <a:xfrm>
            <a:off x="1" y="1269281"/>
            <a:ext cx="4917017" cy="4319437"/>
          </a:xfrm>
          <a:prstGeom prst="rect">
            <a:avLst/>
          </a:prstGeom>
        </p:spPr>
        <p:txBody>
          <a:bodyPr/>
          <a:lstStyle>
            <a:lvl1pPr>
              <a:defRPr sz="2000"/>
            </a:lvl1pPr>
          </a:lstStyle>
          <a:p>
            <a:r>
              <a:rPr lang="sv-SE"/>
              <a:t>Klicka på ikonen för att lägga till en bild</a:t>
            </a:r>
            <a:endParaRPr lang="sv-SE" dirty="0"/>
          </a:p>
        </p:txBody>
      </p:sp>
      <p:pic>
        <p:nvPicPr>
          <p:cNvPr id="8" name="Picture 15">
            <a:extLst>
              <a:ext uri="{FF2B5EF4-FFF2-40B4-BE49-F238E27FC236}">
                <a16:creationId xmlns:a16="http://schemas.microsoft.com/office/drawing/2014/main" id="{3439C059-CDAA-4887-B677-06A3D7883C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5085" y="1457847"/>
            <a:ext cx="1532879" cy="485927"/>
          </a:xfrm>
          <a:prstGeom prst="rect">
            <a:avLst/>
          </a:prstGeom>
        </p:spPr>
      </p:pic>
      <p:sp>
        <p:nvSpPr>
          <p:cNvPr id="9" name="Platshållare för text 11">
            <a:extLst>
              <a:ext uri="{FF2B5EF4-FFF2-40B4-BE49-F238E27FC236}">
                <a16:creationId xmlns:a16="http://schemas.microsoft.com/office/drawing/2014/main" id="{52DDB6A8-5C6E-4373-805D-661873B0C96F}"/>
              </a:ext>
            </a:extLst>
          </p:cNvPr>
          <p:cNvSpPr>
            <a:spLocks noGrp="1"/>
          </p:cNvSpPr>
          <p:nvPr>
            <p:ph type="body" sz="quarter" idx="13" hasCustomPrompt="1"/>
          </p:nvPr>
        </p:nvSpPr>
        <p:spPr>
          <a:xfrm>
            <a:off x="120230" y="5660440"/>
            <a:ext cx="4722478" cy="229017"/>
          </a:xfrm>
          <a:prstGeom prst="rect">
            <a:avLst/>
          </a:prstGeom>
        </p:spPr>
        <p:txBody>
          <a:bodyPr/>
          <a:lstStyle>
            <a:lvl1pPr marL="0" indent="0">
              <a:buNone/>
              <a:defRPr sz="1200" i="1"/>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12" name="Platshållare för datum 3">
            <a:extLst>
              <a:ext uri="{FF2B5EF4-FFF2-40B4-BE49-F238E27FC236}">
                <a16:creationId xmlns:a16="http://schemas.microsoft.com/office/drawing/2014/main" id="{59B1C48D-D187-4AAC-98DD-06A19A69915B}"/>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tx1"/>
                </a:solidFill>
              </a:defRPr>
            </a:lvl1pPr>
          </a:lstStyle>
          <a:p>
            <a:fld id="{9F36A944-98E7-4C32-ABD0-39B1C9C7C273}" type="datetimeFigureOut">
              <a:rPr lang="sv-SE" smtClean="0"/>
              <a:pPr/>
              <a:t>2022-09-01</a:t>
            </a:fld>
            <a:endParaRPr lang="sv-SE" dirty="0"/>
          </a:p>
        </p:txBody>
      </p:sp>
      <p:sp>
        <p:nvSpPr>
          <p:cNvPr id="13" name="Platshållare för sidfot 4">
            <a:extLst>
              <a:ext uri="{FF2B5EF4-FFF2-40B4-BE49-F238E27FC236}">
                <a16:creationId xmlns:a16="http://schemas.microsoft.com/office/drawing/2014/main" id="{4B24B195-C53B-4457-806D-07954724BC06}"/>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tx1"/>
                </a:solidFill>
              </a:defRPr>
            </a:lvl1pPr>
          </a:lstStyle>
          <a:p>
            <a:endParaRPr lang="sv-SE" dirty="0"/>
          </a:p>
        </p:txBody>
      </p:sp>
      <p:sp>
        <p:nvSpPr>
          <p:cNvPr id="17" name="Platshållare för bildnummer 5">
            <a:extLst>
              <a:ext uri="{FF2B5EF4-FFF2-40B4-BE49-F238E27FC236}">
                <a16:creationId xmlns:a16="http://schemas.microsoft.com/office/drawing/2014/main" id="{01F58CCF-6110-4359-A44F-EF14090F62B4}"/>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tx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94311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sida al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4654F-8A8E-4C8F-9D2F-913DC9CB2B88}"/>
              </a:ext>
              <a:ext uri="{C183D7F6-B498-43B3-948B-1728B52AA6E4}">
                <adec:decorative xmlns:adec="http://schemas.microsoft.com/office/drawing/2017/decorative" val="1"/>
              </a:ext>
            </a:extLst>
          </p:cNvPr>
          <p:cNvSpPr/>
          <p:nvPr userDrawn="1"/>
        </p:nvSpPr>
        <p:spPr>
          <a:xfrm>
            <a:off x="0" y="1268413"/>
            <a:ext cx="12192000" cy="2304263"/>
          </a:xfrm>
          <a:prstGeom prst="rect">
            <a:avLst/>
          </a:prstGeom>
          <a:solidFill>
            <a:srgbClr val="4B2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ln>
                <a:noFill/>
              </a:ln>
            </a:endParaRPr>
          </a:p>
        </p:txBody>
      </p:sp>
      <p:sp>
        <p:nvSpPr>
          <p:cNvPr id="9" name="Text Placeholder 2">
            <a:extLst>
              <a:ext uri="{FF2B5EF4-FFF2-40B4-BE49-F238E27FC236}">
                <a16:creationId xmlns:a16="http://schemas.microsoft.com/office/drawing/2014/main" id="{59667ADF-311C-4439-BF93-6FAE493F9303}"/>
              </a:ext>
            </a:extLst>
          </p:cNvPr>
          <p:cNvSpPr>
            <a:spLocks noGrp="1"/>
          </p:cNvSpPr>
          <p:nvPr>
            <p:ph type="body" sz="quarter" idx="13" hasCustomPrompt="1"/>
          </p:nvPr>
        </p:nvSpPr>
        <p:spPr>
          <a:xfrm>
            <a:off x="1945756" y="1703357"/>
            <a:ext cx="8325293" cy="314848"/>
          </a:xfrm>
          <a:prstGeom prst="rect">
            <a:avLst/>
          </a:prstGeom>
        </p:spPr>
        <p:txBody>
          <a:bodyPr anchor="b" anchorCtr="0"/>
          <a:lstStyle>
            <a:lvl1pPr marL="0" indent="0" algn="ctr">
              <a:buNone/>
              <a:defRPr sz="1800" b="0">
                <a:solidFill>
                  <a:schemeClr val="bg1"/>
                </a:solidFill>
                <a:latin typeface="+mj-lt"/>
                <a:cs typeface="Arial" panose="020B0604020202020204" pitchFamily="34" charset="0"/>
              </a:defRPr>
            </a:lvl1pPr>
          </a:lstStyle>
          <a:p>
            <a:pPr lvl="0"/>
            <a:r>
              <a:rPr lang="sv-SE" dirty="0"/>
              <a:t>Möjlighet att infoga presentationstitel</a:t>
            </a:r>
            <a:endParaRPr lang="en-US" dirty="0"/>
          </a:p>
        </p:txBody>
      </p:sp>
      <p:sp>
        <p:nvSpPr>
          <p:cNvPr id="17" name="Title 16">
            <a:extLst>
              <a:ext uri="{FF2B5EF4-FFF2-40B4-BE49-F238E27FC236}">
                <a16:creationId xmlns:a16="http://schemas.microsoft.com/office/drawing/2014/main" id="{C641AC99-DD7E-46E1-87C4-A66F5CA3D179}"/>
              </a:ext>
              <a:ext uri="{C183D7F6-B498-43B3-948B-1728B52AA6E4}">
                <adec:decorative xmlns:adec="http://schemas.microsoft.com/office/drawing/2017/decorative" val="0"/>
              </a:ext>
            </a:extLst>
          </p:cNvPr>
          <p:cNvSpPr>
            <a:spLocks noGrp="1"/>
          </p:cNvSpPr>
          <p:nvPr>
            <p:ph type="title" hasCustomPrompt="1"/>
          </p:nvPr>
        </p:nvSpPr>
        <p:spPr>
          <a:xfrm>
            <a:off x="1945757" y="2133208"/>
            <a:ext cx="8325293" cy="969490"/>
          </a:xfrm>
          <a:prstGeom prst="rect">
            <a:avLst/>
          </a:prstGeom>
        </p:spPr>
        <p:txBody>
          <a:bodyPr anchor="ctr" anchorCtr="0"/>
          <a:lstStyle>
            <a:lvl1pPr algn="ctr">
              <a:defRPr sz="3000" b="1">
                <a:solidFill>
                  <a:schemeClr val="bg1"/>
                </a:solidFill>
              </a:defRPr>
            </a:lvl1pPr>
          </a:lstStyle>
          <a:p>
            <a:r>
              <a:rPr lang="en-US" dirty="0" err="1"/>
              <a:t>Lägg</a:t>
            </a:r>
            <a:r>
              <a:rPr lang="en-US" dirty="0"/>
              <a:t> till </a:t>
            </a:r>
            <a:r>
              <a:rPr lang="en-US" dirty="0" err="1"/>
              <a:t>kapitelrubrik</a:t>
            </a:r>
            <a:endParaRPr lang="sv-SE" dirty="0"/>
          </a:p>
        </p:txBody>
      </p:sp>
      <p:sp>
        <p:nvSpPr>
          <p:cNvPr id="4" name="Picture Placeholder 3">
            <a:extLst>
              <a:ext uri="{FF2B5EF4-FFF2-40B4-BE49-F238E27FC236}">
                <a16:creationId xmlns:a16="http://schemas.microsoft.com/office/drawing/2014/main" id="{CB0BE3CB-9385-44C2-8E89-D42CB70B838E}"/>
              </a:ext>
            </a:extLst>
          </p:cNvPr>
          <p:cNvSpPr>
            <a:spLocks noGrp="1"/>
          </p:cNvSpPr>
          <p:nvPr>
            <p:ph type="pic" sz="quarter" idx="10"/>
          </p:nvPr>
        </p:nvSpPr>
        <p:spPr>
          <a:xfrm>
            <a:off x="-8022" y="3572677"/>
            <a:ext cx="3914275" cy="2015174"/>
          </a:xfrm>
          <a:prstGeom prst="rect">
            <a:avLst/>
          </a:prstGeom>
        </p:spPr>
        <p:txBody>
          <a:bodyPr/>
          <a:lstStyle>
            <a:lvl1pPr>
              <a:defRPr sz="2000"/>
            </a:lvl1pPr>
          </a:lstStyle>
          <a:p>
            <a:r>
              <a:rPr lang="sv-SE"/>
              <a:t>Klicka på ikonen för att lägga till en bild</a:t>
            </a:r>
            <a:endParaRPr lang="sv-SE" dirty="0"/>
          </a:p>
        </p:txBody>
      </p:sp>
      <p:sp>
        <p:nvSpPr>
          <p:cNvPr id="5" name="Picture Placeholder 3">
            <a:extLst>
              <a:ext uri="{FF2B5EF4-FFF2-40B4-BE49-F238E27FC236}">
                <a16:creationId xmlns:a16="http://schemas.microsoft.com/office/drawing/2014/main" id="{C7CC9D02-08F9-4424-A975-F411A1AE6B21}"/>
              </a:ext>
            </a:extLst>
          </p:cNvPr>
          <p:cNvSpPr>
            <a:spLocks noGrp="1"/>
          </p:cNvSpPr>
          <p:nvPr>
            <p:ph type="pic" sz="quarter" idx="11"/>
          </p:nvPr>
        </p:nvSpPr>
        <p:spPr>
          <a:xfrm>
            <a:off x="4154905" y="3572677"/>
            <a:ext cx="3898232" cy="2015174"/>
          </a:xfrm>
          <a:prstGeom prst="rect">
            <a:avLst/>
          </a:prstGeom>
        </p:spPr>
        <p:txBody>
          <a:bodyPr/>
          <a:lstStyle>
            <a:lvl1pPr>
              <a:defRPr sz="2000"/>
            </a:lvl1pPr>
          </a:lstStyle>
          <a:p>
            <a:r>
              <a:rPr lang="sv-SE"/>
              <a:t>Klicka på ikonen för att lägga till en bild</a:t>
            </a:r>
            <a:endParaRPr lang="sv-SE" dirty="0"/>
          </a:p>
        </p:txBody>
      </p:sp>
      <p:sp>
        <p:nvSpPr>
          <p:cNvPr id="6" name="Picture Placeholder 3">
            <a:extLst>
              <a:ext uri="{FF2B5EF4-FFF2-40B4-BE49-F238E27FC236}">
                <a16:creationId xmlns:a16="http://schemas.microsoft.com/office/drawing/2014/main" id="{FDA8EE72-474A-41E7-B1DD-1458B81EEF9D}"/>
              </a:ext>
            </a:extLst>
          </p:cNvPr>
          <p:cNvSpPr>
            <a:spLocks noGrp="1"/>
          </p:cNvSpPr>
          <p:nvPr>
            <p:ph type="pic" sz="quarter" idx="12"/>
          </p:nvPr>
        </p:nvSpPr>
        <p:spPr>
          <a:xfrm>
            <a:off x="8301789" y="3572677"/>
            <a:ext cx="3890211" cy="2015174"/>
          </a:xfrm>
          <a:prstGeom prst="rect">
            <a:avLst/>
          </a:prstGeom>
        </p:spPr>
        <p:txBody>
          <a:bodyPr/>
          <a:lstStyle>
            <a:lvl1pPr>
              <a:defRPr sz="2000"/>
            </a:lvl1pPr>
          </a:lstStyle>
          <a:p>
            <a:r>
              <a:rPr lang="sv-SE"/>
              <a:t>Klicka på ikonen för att lägga till en bild</a:t>
            </a:r>
            <a:endParaRPr lang="sv-SE" dirty="0"/>
          </a:p>
        </p:txBody>
      </p:sp>
      <p:pic>
        <p:nvPicPr>
          <p:cNvPr id="11" name="Picture 15">
            <a:extLst>
              <a:ext uri="{FF2B5EF4-FFF2-40B4-BE49-F238E27FC236}">
                <a16:creationId xmlns:a16="http://schemas.microsoft.com/office/drawing/2014/main" id="{E1A83726-3799-43D9-ABAD-B193663C2D2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5085" y="1457847"/>
            <a:ext cx="1532879" cy="485927"/>
          </a:xfrm>
          <a:prstGeom prst="rect">
            <a:avLst/>
          </a:prstGeom>
        </p:spPr>
      </p:pic>
      <p:sp>
        <p:nvSpPr>
          <p:cNvPr id="10" name="Platshållare för text 11">
            <a:extLst>
              <a:ext uri="{FF2B5EF4-FFF2-40B4-BE49-F238E27FC236}">
                <a16:creationId xmlns:a16="http://schemas.microsoft.com/office/drawing/2014/main" id="{78D56C13-7D21-4184-A608-7A0284D46AF8}"/>
              </a:ext>
            </a:extLst>
          </p:cNvPr>
          <p:cNvSpPr>
            <a:spLocks noGrp="1"/>
          </p:cNvSpPr>
          <p:nvPr>
            <p:ph type="body" sz="quarter" idx="15" hasCustomPrompt="1"/>
          </p:nvPr>
        </p:nvSpPr>
        <p:spPr>
          <a:xfrm>
            <a:off x="120229" y="5660441"/>
            <a:ext cx="6076033" cy="622172"/>
          </a:xfrm>
          <a:prstGeom prst="rect">
            <a:avLst/>
          </a:prstGeom>
        </p:spPr>
        <p:txBody>
          <a:bodyPr/>
          <a:lstStyle>
            <a:lvl1pPr marL="0" indent="0">
              <a:buNone/>
              <a:defRPr sz="1200" i="1"/>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13" name="Platshållare för datum 3">
            <a:extLst>
              <a:ext uri="{FF2B5EF4-FFF2-40B4-BE49-F238E27FC236}">
                <a16:creationId xmlns:a16="http://schemas.microsoft.com/office/drawing/2014/main" id="{DDE126C0-3E43-4B20-A95F-CDC59181FECE}"/>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tx1"/>
                </a:solidFill>
              </a:defRPr>
            </a:lvl1pPr>
          </a:lstStyle>
          <a:p>
            <a:fld id="{9F36A944-98E7-4C32-ABD0-39B1C9C7C273}" type="datetimeFigureOut">
              <a:rPr lang="sv-SE" smtClean="0"/>
              <a:pPr/>
              <a:t>2022-09-01</a:t>
            </a:fld>
            <a:endParaRPr lang="sv-SE" dirty="0"/>
          </a:p>
        </p:txBody>
      </p:sp>
      <p:sp>
        <p:nvSpPr>
          <p:cNvPr id="14" name="Platshållare för sidfot 4">
            <a:extLst>
              <a:ext uri="{FF2B5EF4-FFF2-40B4-BE49-F238E27FC236}">
                <a16:creationId xmlns:a16="http://schemas.microsoft.com/office/drawing/2014/main" id="{5BCFD270-04BA-40FA-9025-C832FA353391}"/>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tx1"/>
                </a:solidFill>
              </a:defRPr>
            </a:lvl1pPr>
          </a:lstStyle>
          <a:p>
            <a:endParaRPr lang="sv-SE" dirty="0"/>
          </a:p>
        </p:txBody>
      </p:sp>
      <p:sp>
        <p:nvSpPr>
          <p:cNvPr id="19" name="Platshållare för bildnummer 5">
            <a:extLst>
              <a:ext uri="{FF2B5EF4-FFF2-40B4-BE49-F238E27FC236}">
                <a16:creationId xmlns:a16="http://schemas.microsoft.com/office/drawing/2014/main" id="{079E0596-C1A0-43FD-B5FD-78B7829F7086}"/>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tx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391475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verrubrik">
    <p:spTree>
      <p:nvGrpSpPr>
        <p:cNvPr id="1" name=""/>
        <p:cNvGrpSpPr/>
        <p:nvPr/>
      </p:nvGrpSpPr>
      <p:grpSpPr>
        <a:xfrm>
          <a:off x="0" y="0"/>
          <a:ext cx="0" cy="0"/>
          <a:chOff x="0" y="0"/>
          <a:chExt cx="0" cy="0"/>
        </a:xfrm>
      </p:grpSpPr>
      <p:sp>
        <p:nvSpPr>
          <p:cNvPr id="6" name="Platshållare för rubrik 1">
            <a:extLst>
              <a:ext uri="{FF2B5EF4-FFF2-40B4-BE49-F238E27FC236}">
                <a16:creationId xmlns:a16="http://schemas.microsoft.com/office/drawing/2014/main" id="{853C89B3-21D8-4415-B262-82D495B9CF48}"/>
              </a:ext>
            </a:extLst>
          </p:cNvPr>
          <p:cNvSpPr>
            <a:spLocks noGrp="1"/>
          </p:cNvSpPr>
          <p:nvPr>
            <p:ph type="title" hasCustomPrompt="1"/>
          </p:nvPr>
        </p:nvSpPr>
        <p:spPr>
          <a:xfrm>
            <a:off x="1055688" y="541056"/>
            <a:ext cx="9006689" cy="546765"/>
          </a:xfrm>
          <a:prstGeom prst="rect">
            <a:avLst/>
          </a:prstGeom>
        </p:spPr>
        <p:txBody>
          <a:bodyPr vert="horz" lIns="91440" tIns="45720" rIns="91440" bIns="45720" rtlCol="0" anchor="b" anchorCtr="0">
            <a:noAutofit/>
          </a:bodyPr>
          <a:lstStyle>
            <a:lvl1pPr>
              <a:defRPr sz="1800" b="0">
                <a:solidFill>
                  <a:schemeClr val="accent1"/>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4" name="Text Placeholder 13">
            <a:extLst>
              <a:ext uri="{FF2B5EF4-FFF2-40B4-BE49-F238E27FC236}">
                <a16:creationId xmlns:a16="http://schemas.microsoft.com/office/drawing/2014/main" id="{E5537D54-DA30-44EF-84CB-F92BBC7F4068}"/>
              </a:ext>
            </a:extLst>
          </p:cNvPr>
          <p:cNvSpPr>
            <a:spLocks noGrp="1"/>
          </p:cNvSpPr>
          <p:nvPr>
            <p:ph type="body" sz="quarter" idx="14"/>
          </p:nvPr>
        </p:nvSpPr>
        <p:spPr>
          <a:xfrm>
            <a:off x="1083368" y="1520826"/>
            <a:ext cx="9006688" cy="4248150"/>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A9D9A2C5-D908-46E8-BE7D-52D26F557AA2}"/>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8" name="Platshållare för sidfot 4">
            <a:extLst>
              <a:ext uri="{FF2B5EF4-FFF2-40B4-BE49-F238E27FC236}">
                <a16:creationId xmlns:a16="http://schemas.microsoft.com/office/drawing/2014/main" id="{CBF0FD68-E40A-479A-BB97-59254D1C98FC}"/>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2" name="Platshållare för bildnummer 5">
            <a:extLst>
              <a:ext uri="{FF2B5EF4-FFF2-40B4-BE49-F238E27FC236}">
                <a16:creationId xmlns:a16="http://schemas.microsoft.com/office/drawing/2014/main" id="{D707D619-29D4-4F9D-B430-C6AE8130E5BB}"/>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2597010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itelsida alt3">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A5853ECF-14E2-41D5-95E6-3A8D180230B0}"/>
              </a:ext>
              <a:ext uri="{C183D7F6-B498-43B3-948B-1728B52AA6E4}">
                <adec:decorative xmlns:adec="http://schemas.microsoft.com/office/drawing/2017/decorative" val="1"/>
              </a:ext>
            </a:extLst>
          </p:cNvPr>
          <p:cNvSpPr/>
          <p:nvPr userDrawn="1"/>
        </p:nvSpPr>
        <p:spPr>
          <a:xfrm>
            <a:off x="0" y="1818169"/>
            <a:ext cx="12192000" cy="3221665"/>
          </a:xfrm>
          <a:prstGeom prst="rect">
            <a:avLst/>
          </a:prstGeom>
          <a:solidFill>
            <a:srgbClr val="4B2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ln>
                <a:noFill/>
              </a:ln>
            </a:endParaRPr>
          </a:p>
        </p:txBody>
      </p:sp>
      <p:sp>
        <p:nvSpPr>
          <p:cNvPr id="7" name="Text Placeholder 2">
            <a:extLst>
              <a:ext uri="{FF2B5EF4-FFF2-40B4-BE49-F238E27FC236}">
                <a16:creationId xmlns:a16="http://schemas.microsoft.com/office/drawing/2014/main" id="{0EBD3416-929A-49C9-89E3-0BC6E771354B}"/>
              </a:ext>
            </a:extLst>
          </p:cNvPr>
          <p:cNvSpPr>
            <a:spLocks noGrp="1"/>
          </p:cNvSpPr>
          <p:nvPr>
            <p:ph type="body" sz="quarter" idx="13" hasCustomPrompt="1"/>
          </p:nvPr>
        </p:nvSpPr>
        <p:spPr>
          <a:xfrm>
            <a:off x="1467293" y="2722820"/>
            <a:ext cx="9356651" cy="381885"/>
          </a:xfrm>
          <a:prstGeom prst="rect">
            <a:avLst/>
          </a:prstGeom>
        </p:spPr>
        <p:txBody>
          <a:bodyPr anchor="b" anchorCtr="0"/>
          <a:lstStyle>
            <a:lvl1pPr marL="0" indent="0" algn="ctr">
              <a:buNone/>
              <a:defRPr sz="1800" b="0">
                <a:solidFill>
                  <a:schemeClr val="bg1"/>
                </a:solidFill>
                <a:latin typeface="+mj-lt"/>
                <a:cs typeface="Arial" panose="020B0604020202020204" pitchFamily="34" charset="0"/>
              </a:defRPr>
            </a:lvl1pPr>
          </a:lstStyle>
          <a:p>
            <a:pPr lvl="0"/>
            <a:r>
              <a:rPr lang="sv-SE" dirty="0"/>
              <a:t>Möjlighet att infoga presentationstitel</a:t>
            </a:r>
            <a:endParaRPr lang="en-US" dirty="0"/>
          </a:p>
        </p:txBody>
      </p:sp>
      <p:sp>
        <p:nvSpPr>
          <p:cNvPr id="17" name="Title 16">
            <a:extLst>
              <a:ext uri="{FF2B5EF4-FFF2-40B4-BE49-F238E27FC236}">
                <a16:creationId xmlns:a16="http://schemas.microsoft.com/office/drawing/2014/main" id="{C641AC99-DD7E-46E1-87C4-A66F5CA3D179}"/>
              </a:ext>
              <a:ext uri="{C183D7F6-B498-43B3-948B-1728B52AA6E4}">
                <adec:decorative xmlns:adec="http://schemas.microsoft.com/office/drawing/2017/decorative" val="0"/>
              </a:ext>
            </a:extLst>
          </p:cNvPr>
          <p:cNvSpPr>
            <a:spLocks noGrp="1"/>
          </p:cNvSpPr>
          <p:nvPr>
            <p:ph type="title" hasCustomPrompt="1"/>
          </p:nvPr>
        </p:nvSpPr>
        <p:spPr>
          <a:xfrm>
            <a:off x="1467293" y="3302845"/>
            <a:ext cx="9356651" cy="952114"/>
          </a:xfrm>
          <a:prstGeom prst="rect">
            <a:avLst/>
          </a:prstGeom>
        </p:spPr>
        <p:txBody>
          <a:bodyPr anchor="t" anchorCtr="0"/>
          <a:lstStyle>
            <a:lvl1pPr algn="ctr">
              <a:defRPr sz="3000" b="1">
                <a:solidFill>
                  <a:schemeClr val="bg1"/>
                </a:solidFill>
                <a:latin typeface="Arial" panose="020B0604020202020204" pitchFamily="34" charset="0"/>
                <a:cs typeface="Arial" panose="020B0604020202020204" pitchFamily="34" charset="0"/>
              </a:defRPr>
            </a:lvl1pPr>
          </a:lstStyle>
          <a:p>
            <a:r>
              <a:rPr lang="en-US" dirty="0" err="1"/>
              <a:t>Lägg</a:t>
            </a:r>
            <a:r>
              <a:rPr lang="en-US" dirty="0"/>
              <a:t> till </a:t>
            </a:r>
            <a:r>
              <a:rPr lang="en-US" dirty="0" err="1"/>
              <a:t>kapitelrubrik</a:t>
            </a:r>
            <a:endParaRPr lang="sv-SE" dirty="0"/>
          </a:p>
        </p:txBody>
      </p:sp>
      <p:pic>
        <p:nvPicPr>
          <p:cNvPr id="9" name="Picture 15">
            <a:extLst>
              <a:ext uri="{FF2B5EF4-FFF2-40B4-BE49-F238E27FC236}">
                <a16:creationId xmlns:a16="http://schemas.microsoft.com/office/drawing/2014/main" id="{729DBF3C-ACE6-43F8-9F17-B494BE250C8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31522" y="2038753"/>
            <a:ext cx="1532879" cy="485927"/>
          </a:xfrm>
          <a:prstGeom prst="rect">
            <a:avLst/>
          </a:prstGeom>
        </p:spPr>
      </p:pic>
      <p:sp>
        <p:nvSpPr>
          <p:cNvPr id="10" name="Platshållare för datum 3">
            <a:extLst>
              <a:ext uri="{FF2B5EF4-FFF2-40B4-BE49-F238E27FC236}">
                <a16:creationId xmlns:a16="http://schemas.microsoft.com/office/drawing/2014/main" id="{CA9FF669-B500-42D4-9856-6671EA60F4DB}"/>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tx1"/>
                </a:solidFill>
              </a:defRPr>
            </a:lvl1pPr>
          </a:lstStyle>
          <a:p>
            <a:fld id="{9F36A944-98E7-4C32-ABD0-39B1C9C7C273}" type="datetimeFigureOut">
              <a:rPr lang="sv-SE" smtClean="0"/>
              <a:pPr/>
              <a:t>2022-09-01</a:t>
            </a:fld>
            <a:endParaRPr lang="sv-SE" dirty="0"/>
          </a:p>
        </p:txBody>
      </p:sp>
      <p:sp>
        <p:nvSpPr>
          <p:cNvPr id="14" name="Platshållare för sidfot 4">
            <a:extLst>
              <a:ext uri="{FF2B5EF4-FFF2-40B4-BE49-F238E27FC236}">
                <a16:creationId xmlns:a16="http://schemas.microsoft.com/office/drawing/2014/main" id="{43615219-7C1B-4F74-813C-0ACFE5BB0284}"/>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tx1"/>
                </a:solidFill>
              </a:defRPr>
            </a:lvl1pPr>
          </a:lstStyle>
          <a:p>
            <a:endParaRPr lang="sv-SE" dirty="0"/>
          </a:p>
        </p:txBody>
      </p:sp>
      <p:sp>
        <p:nvSpPr>
          <p:cNvPr id="15" name="Platshållare för bildnummer 5">
            <a:extLst>
              <a:ext uri="{FF2B5EF4-FFF2-40B4-BE49-F238E27FC236}">
                <a16:creationId xmlns:a16="http://schemas.microsoft.com/office/drawing/2014/main" id="{70E327EB-170B-41D3-9A11-4A8609A65597}"/>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tx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3912494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ningssida alt">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D02EDFB6-A7C5-4127-9F54-5A1B9DFD84A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5">
            <a:extLst>
              <a:ext uri="{FF2B5EF4-FFF2-40B4-BE49-F238E27FC236}">
                <a16:creationId xmlns:a16="http://schemas.microsoft.com/office/drawing/2014/main" id="{73D648AA-6D51-444B-864B-2015CBB6DF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4653" y="299613"/>
            <a:ext cx="2298973" cy="728781"/>
          </a:xfrm>
          <a:prstGeom prst="rect">
            <a:avLst/>
          </a:prstGeom>
        </p:spPr>
      </p:pic>
      <p:sp>
        <p:nvSpPr>
          <p:cNvPr id="9" name="Title 1">
            <a:extLst>
              <a:ext uri="{FF2B5EF4-FFF2-40B4-BE49-F238E27FC236}">
                <a16:creationId xmlns:a16="http://schemas.microsoft.com/office/drawing/2014/main" id="{A5AC7B83-6516-4E30-947B-C3C66F1143A8}"/>
              </a:ext>
            </a:extLst>
          </p:cNvPr>
          <p:cNvSpPr>
            <a:spLocks noGrp="1"/>
          </p:cNvSpPr>
          <p:nvPr>
            <p:ph type="title" hasCustomPrompt="1"/>
          </p:nvPr>
        </p:nvSpPr>
        <p:spPr>
          <a:xfrm>
            <a:off x="1055688" y="2034809"/>
            <a:ext cx="10115895" cy="1143045"/>
          </a:xfrm>
          <a:prstGeom prst="rect">
            <a:avLst/>
          </a:prstGeom>
        </p:spPr>
        <p:txBody>
          <a:bodyPr anchor="b" anchorCtr="0"/>
          <a:lstStyle>
            <a:lvl1pPr algn="ctr">
              <a:defRPr sz="3000" b="1">
                <a:solidFill>
                  <a:schemeClr val="bg1"/>
                </a:solidFill>
                <a:latin typeface="+mj-lt"/>
                <a:cs typeface="Arial" panose="020B0604020202020204" pitchFamily="34" charset="0"/>
              </a:defRPr>
            </a:lvl1pPr>
          </a:lstStyle>
          <a:p>
            <a:r>
              <a:rPr lang="sv-SE" dirty="0"/>
              <a:t>Tack för uppmärksamheten!</a:t>
            </a:r>
          </a:p>
        </p:txBody>
      </p:sp>
      <p:sp>
        <p:nvSpPr>
          <p:cNvPr id="8" name="Text Placeholder 27">
            <a:extLst>
              <a:ext uri="{FF2B5EF4-FFF2-40B4-BE49-F238E27FC236}">
                <a16:creationId xmlns:a16="http://schemas.microsoft.com/office/drawing/2014/main" id="{7C41A051-4524-4B17-9336-39698D8F8E11}"/>
              </a:ext>
            </a:extLst>
          </p:cNvPr>
          <p:cNvSpPr>
            <a:spLocks noGrp="1"/>
          </p:cNvSpPr>
          <p:nvPr>
            <p:ph type="body" sz="quarter" idx="13" hasCustomPrompt="1"/>
          </p:nvPr>
        </p:nvSpPr>
        <p:spPr>
          <a:xfrm>
            <a:off x="2494723" y="5009321"/>
            <a:ext cx="7374834" cy="759653"/>
          </a:xfrm>
          <a:prstGeom prst="rect">
            <a:avLst/>
          </a:prstGeom>
        </p:spPr>
        <p:txBody>
          <a:bodyPr anchor="t" anchorCtr="0"/>
          <a:lstStyle>
            <a:lvl1pPr marL="0" indent="0" algn="ctr">
              <a:buNone/>
              <a:defRPr sz="1600">
                <a:solidFill>
                  <a:schemeClr val="bg1"/>
                </a:solidFill>
                <a:latin typeface="Arial" panose="020B0604020202020204" pitchFamily="34" charset="0"/>
                <a:cs typeface="Arial" panose="020B0604020202020204" pitchFamily="34" charset="0"/>
              </a:defRPr>
            </a:lvl1pPr>
            <a:lvl2pPr marL="457200" indent="0">
              <a:buNone/>
              <a:defRPr sz="2000" cap="none" baseline="0">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sv-SE" dirty="0"/>
              <a:t>Namn, organisation, telefonnummer, e-postadress, webbadress etc.</a:t>
            </a:r>
          </a:p>
        </p:txBody>
      </p:sp>
    </p:spTree>
    <p:extLst>
      <p:ext uri="{BB962C8B-B14F-4D97-AF65-F5344CB8AC3E}">
        <p14:creationId xmlns:p14="http://schemas.microsoft.com/office/powerpoint/2010/main" val="793478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sida">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D02EDFB6-A7C5-4127-9F54-5A1B9DFD84A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Bildobjekt 4" descr="Högskolan Dalarna logotyp">
            <a:extLst>
              <a:ext uri="{FF2B5EF4-FFF2-40B4-BE49-F238E27FC236}">
                <a16:creationId xmlns:a16="http://schemas.microsoft.com/office/drawing/2014/main" id="{A3C39C15-9725-4030-AB96-36EDF0C4EECB}"/>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97511" y="2264119"/>
            <a:ext cx="2196977" cy="2329761"/>
          </a:xfrm>
          <a:prstGeom prst="rect">
            <a:avLst/>
          </a:prstGeom>
        </p:spPr>
      </p:pic>
    </p:spTree>
    <p:extLst>
      <p:ext uri="{BB962C8B-B14F-4D97-AF65-F5344CB8AC3E}">
        <p14:creationId xmlns:p14="http://schemas.microsoft.com/office/powerpoint/2010/main" val="384753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uvudrubrik alt">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B7811F14-D9A4-42B3-A641-19CF60CF1969}"/>
              </a:ext>
            </a:extLst>
          </p:cNvPr>
          <p:cNvSpPr>
            <a:spLocks noGrp="1"/>
          </p:cNvSpPr>
          <p:nvPr>
            <p:ph type="title" hasCustomPrompt="1"/>
          </p:nvPr>
        </p:nvSpPr>
        <p:spPr>
          <a:xfrm>
            <a:off x="1055688" y="445312"/>
            <a:ext cx="9001126" cy="1037942"/>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r>
              <a:rPr lang="en-US" dirty="0"/>
              <a:t> </a:t>
            </a:r>
            <a:endParaRPr lang="sv-SE" dirty="0"/>
          </a:p>
        </p:txBody>
      </p:sp>
      <p:sp>
        <p:nvSpPr>
          <p:cNvPr id="4" name="Text Placeholder 13">
            <a:extLst>
              <a:ext uri="{FF2B5EF4-FFF2-40B4-BE49-F238E27FC236}">
                <a16:creationId xmlns:a16="http://schemas.microsoft.com/office/drawing/2014/main" id="{3AC8CE27-6713-424C-8ADE-774BF1B230E6}"/>
              </a:ext>
            </a:extLst>
          </p:cNvPr>
          <p:cNvSpPr>
            <a:spLocks noGrp="1"/>
          </p:cNvSpPr>
          <p:nvPr>
            <p:ph type="body" sz="quarter" idx="14"/>
          </p:nvPr>
        </p:nvSpPr>
        <p:spPr>
          <a:xfrm>
            <a:off x="1083367" y="1520825"/>
            <a:ext cx="9001126" cy="4248150"/>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59AA2A56-11F5-4373-81B1-65B085839FB1}"/>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1" name="Platshållare för sidfot 4">
            <a:extLst>
              <a:ext uri="{FF2B5EF4-FFF2-40B4-BE49-F238E27FC236}">
                <a16:creationId xmlns:a16="http://schemas.microsoft.com/office/drawing/2014/main" id="{8350B45B-76AB-4496-943E-37EF06A86415}"/>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2" name="Platshållare för bildnummer 5">
            <a:extLst>
              <a:ext uri="{FF2B5EF4-FFF2-40B4-BE49-F238E27FC236}">
                <a16:creationId xmlns:a16="http://schemas.microsoft.com/office/drawing/2014/main" id="{64F1C2A4-9BBD-4351-842D-E6F9A066DA84}"/>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6231317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uvudrubrik">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B7811F14-D9A4-42B3-A641-19CF60CF1969}"/>
              </a:ext>
            </a:extLst>
          </p:cNvPr>
          <p:cNvSpPr>
            <a:spLocks noGrp="1"/>
          </p:cNvSpPr>
          <p:nvPr>
            <p:ph type="title" hasCustomPrompt="1"/>
          </p:nvPr>
        </p:nvSpPr>
        <p:spPr>
          <a:xfrm>
            <a:off x="1055688" y="763363"/>
            <a:ext cx="9001126" cy="1037942"/>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r>
              <a:rPr lang="en-US" dirty="0"/>
              <a:t> </a:t>
            </a:r>
            <a:endParaRPr lang="sv-SE" dirty="0"/>
          </a:p>
        </p:txBody>
      </p:sp>
      <p:sp>
        <p:nvSpPr>
          <p:cNvPr id="5" name="Text Placeholder 13">
            <a:extLst>
              <a:ext uri="{FF2B5EF4-FFF2-40B4-BE49-F238E27FC236}">
                <a16:creationId xmlns:a16="http://schemas.microsoft.com/office/drawing/2014/main" id="{2BEFC230-7013-4E75-BA87-2ECE3B4273FF}"/>
              </a:ext>
            </a:extLst>
          </p:cNvPr>
          <p:cNvSpPr>
            <a:spLocks noGrp="1"/>
          </p:cNvSpPr>
          <p:nvPr>
            <p:ph type="body" sz="quarter" idx="14"/>
          </p:nvPr>
        </p:nvSpPr>
        <p:spPr>
          <a:xfrm>
            <a:off x="1083367" y="1864728"/>
            <a:ext cx="9001126" cy="3904248"/>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40003B68-3286-4446-B873-6DFBA70271BD}"/>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1" name="Platshållare för sidfot 4">
            <a:extLst>
              <a:ext uri="{FF2B5EF4-FFF2-40B4-BE49-F238E27FC236}">
                <a16:creationId xmlns:a16="http://schemas.microsoft.com/office/drawing/2014/main" id="{B3B03CAC-C32D-486A-A42F-49766A921615}"/>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2" name="Platshållare för bildnummer 5">
            <a:extLst>
              <a:ext uri="{FF2B5EF4-FFF2-40B4-BE49-F238E27FC236}">
                <a16:creationId xmlns:a16="http://schemas.microsoft.com/office/drawing/2014/main" id="{3CE78B0A-FE15-4399-9DE6-0769B029BD73}"/>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27610823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verrubrik, huvudrubrik, bi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5018021-7530-4DA5-A360-6A6040EDFCD2}"/>
              </a:ext>
            </a:extLst>
          </p:cNvPr>
          <p:cNvSpPr>
            <a:spLocks noGrp="1"/>
          </p:cNvSpPr>
          <p:nvPr>
            <p:ph type="body" sz="quarter" idx="11" hasCustomPrompt="1"/>
          </p:nvPr>
        </p:nvSpPr>
        <p:spPr>
          <a:xfrm>
            <a:off x="5557696" y="542260"/>
            <a:ext cx="5578617" cy="546765"/>
          </a:xfrm>
          <a:prstGeom prst="rect">
            <a:avLst/>
          </a:prstGeom>
        </p:spPr>
        <p:txBody>
          <a:bodyPr anchor="b" anchorCtr="0"/>
          <a:lstStyle>
            <a:lvl1pPr marL="0" indent="0">
              <a:buNone/>
              <a:defRPr sz="1800" b="0">
                <a:solidFill>
                  <a:srgbClr val="4B2582"/>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11" name="Platshållare för rubrik 1">
            <a:extLst>
              <a:ext uri="{FF2B5EF4-FFF2-40B4-BE49-F238E27FC236}">
                <a16:creationId xmlns:a16="http://schemas.microsoft.com/office/drawing/2014/main" id="{50ADCE81-D8BD-4397-B6D9-56713E91DDEF}"/>
              </a:ext>
            </a:extLst>
          </p:cNvPr>
          <p:cNvSpPr>
            <a:spLocks noGrp="1"/>
          </p:cNvSpPr>
          <p:nvPr>
            <p:ph type="title" hasCustomPrompt="1"/>
          </p:nvPr>
        </p:nvSpPr>
        <p:spPr>
          <a:xfrm>
            <a:off x="5557696" y="1165865"/>
            <a:ext cx="5578617" cy="1037942"/>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endParaRPr lang="sv-SE" dirty="0"/>
          </a:p>
        </p:txBody>
      </p:sp>
      <p:sp>
        <p:nvSpPr>
          <p:cNvPr id="7" name="Text Placeholder 13">
            <a:extLst>
              <a:ext uri="{FF2B5EF4-FFF2-40B4-BE49-F238E27FC236}">
                <a16:creationId xmlns:a16="http://schemas.microsoft.com/office/drawing/2014/main" id="{BEAF3689-8A0E-452E-BD8A-EA7C716DF0F4}"/>
              </a:ext>
            </a:extLst>
          </p:cNvPr>
          <p:cNvSpPr>
            <a:spLocks noGrp="1"/>
          </p:cNvSpPr>
          <p:nvPr>
            <p:ph type="body" sz="quarter" idx="13"/>
          </p:nvPr>
        </p:nvSpPr>
        <p:spPr>
          <a:xfrm>
            <a:off x="5578699" y="2263502"/>
            <a:ext cx="5743017" cy="3596272"/>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3" name="Picture Placeholder 2">
            <a:extLst>
              <a:ext uri="{FF2B5EF4-FFF2-40B4-BE49-F238E27FC236}">
                <a16:creationId xmlns:a16="http://schemas.microsoft.com/office/drawing/2014/main" id="{B0D74089-4FA1-4CE6-BCD2-D73CCF91452A}"/>
              </a:ext>
            </a:extLst>
          </p:cNvPr>
          <p:cNvSpPr>
            <a:spLocks noGrp="1"/>
          </p:cNvSpPr>
          <p:nvPr>
            <p:ph type="pic" sz="quarter" idx="10"/>
          </p:nvPr>
        </p:nvSpPr>
        <p:spPr>
          <a:xfrm>
            <a:off x="1" y="1"/>
            <a:ext cx="4917017" cy="6333481"/>
          </a:xfrm>
          <a:prstGeom prst="rect">
            <a:avLst/>
          </a:prstGeom>
        </p:spPr>
        <p:txBody>
          <a:bodyPr/>
          <a:lstStyle>
            <a:lvl1pPr>
              <a:defRPr sz="2000"/>
            </a:lvl1pPr>
          </a:lstStyle>
          <a:p>
            <a:r>
              <a:rPr lang="sv-SE"/>
              <a:t>Klicka på ikonen för att lägga till en bild</a:t>
            </a:r>
            <a:endParaRPr lang="sv-SE" dirty="0"/>
          </a:p>
        </p:txBody>
      </p:sp>
      <p:sp>
        <p:nvSpPr>
          <p:cNvPr id="6" name="Platshållare för text 11">
            <a:extLst>
              <a:ext uri="{FF2B5EF4-FFF2-40B4-BE49-F238E27FC236}">
                <a16:creationId xmlns:a16="http://schemas.microsoft.com/office/drawing/2014/main" id="{032A70E0-A9F1-4CB5-B0C4-06DBA243F9CA}"/>
              </a:ext>
            </a:extLst>
          </p:cNvPr>
          <p:cNvSpPr>
            <a:spLocks noGrp="1"/>
          </p:cNvSpPr>
          <p:nvPr>
            <p:ph type="body" sz="quarter" idx="14" hasCustomPrompt="1"/>
          </p:nvPr>
        </p:nvSpPr>
        <p:spPr>
          <a:xfrm>
            <a:off x="5588667" y="5877008"/>
            <a:ext cx="5745080" cy="229017"/>
          </a:xfrm>
          <a:prstGeom prst="rect">
            <a:avLst/>
          </a:prstGeom>
        </p:spPr>
        <p:txBody>
          <a:bodyPr/>
          <a:lstStyle>
            <a:lvl1pPr marL="0" indent="0" algn="l">
              <a:buNone/>
              <a:defRPr sz="1200" i="1">
                <a:solidFill>
                  <a:schemeClr val="tx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12" name="Platshållare för datum 3">
            <a:extLst>
              <a:ext uri="{FF2B5EF4-FFF2-40B4-BE49-F238E27FC236}">
                <a16:creationId xmlns:a16="http://schemas.microsoft.com/office/drawing/2014/main" id="{D2BE9A93-2A75-48FE-9808-8C79AF073815}"/>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6" name="Platshållare för sidfot 4">
            <a:extLst>
              <a:ext uri="{FF2B5EF4-FFF2-40B4-BE49-F238E27FC236}">
                <a16:creationId xmlns:a16="http://schemas.microsoft.com/office/drawing/2014/main" id="{4119BC75-3270-4C49-B4DC-2CB4F1F2BB0B}"/>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7" name="Platshållare för bildnummer 5">
            <a:extLst>
              <a:ext uri="{FF2B5EF4-FFF2-40B4-BE49-F238E27FC236}">
                <a16:creationId xmlns:a16="http://schemas.microsoft.com/office/drawing/2014/main" id="{CD0099C3-00DD-46C1-82BA-E02DAD6EB972}"/>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verrubrik, bild">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F7DC3862-EBAE-453B-A27E-B81DA94950E1}"/>
              </a:ext>
            </a:extLst>
          </p:cNvPr>
          <p:cNvSpPr>
            <a:spLocks noGrp="1"/>
          </p:cNvSpPr>
          <p:nvPr>
            <p:ph type="title" hasCustomPrompt="1"/>
          </p:nvPr>
        </p:nvSpPr>
        <p:spPr>
          <a:xfrm>
            <a:off x="5557695" y="542260"/>
            <a:ext cx="5578618" cy="546765"/>
          </a:xfrm>
          <a:prstGeom prst="rect">
            <a:avLst/>
          </a:prstGeom>
        </p:spPr>
        <p:txBody>
          <a:bodyPr vert="horz" lIns="91440" tIns="45720" rIns="91440" bIns="45720" rtlCol="0" anchor="b" anchorCtr="0">
            <a:noAutofit/>
          </a:bodyPr>
          <a:lstStyle>
            <a:lvl1pPr>
              <a:defRPr sz="1800" b="0">
                <a:solidFill>
                  <a:schemeClr val="accent1"/>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5" name="Text Placeholder 13">
            <a:extLst>
              <a:ext uri="{FF2B5EF4-FFF2-40B4-BE49-F238E27FC236}">
                <a16:creationId xmlns:a16="http://schemas.microsoft.com/office/drawing/2014/main" id="{13762E24-B82F-4180-863E-40AF0A9D1B26}"/>
              </a:ext>
            </a:extLst>
          </p:cNvPr>
          <p:cNvSpPr>
            <a:spLocks noGrp="1"/>
          </p:cNvSpPr>
          <p:nvPr>
            <p:ph type="body" sz="quarter" idx="14"/>
          </p:nvPr>
        </p:nvSpPr>
        <p:spPr>
          <a:xfrm>
            <a:off x="5577224" y="1520826"/>
            <a:ext cx="5744491" cy="4248150"/>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3" name="Picture Placeholder 2">
            <a:extLst>
              <a:ext uri="{FF2B5EF4-FFF2-40B4-BE49-F238E27FC236}">
                <a16:creationId xmlns:a16="http://schemas.microsoft.com/office/drawing/2014/main" id="{B0D74089-4FA1-4CE6-BCD2-D73CCF91452A}"/>
              </a:ext>
            </a:extLst>
          </p:cNvPr>
          <p:cNvSpPr>
            <a:spLocks noGrp="1"/>
          </p:cNvSpPr>
          <p:nvPr>
            <p:ph type="pic" sz="quarter" idx="10"/>
          </p:nvPr>
        </p:nvSpPr>
        <p:spPr>
          <a:xfrm>
            <a:off x="-4232" y="3"/>
            <a:ext cx="4921249" cy="6328408"/>
          </a:xfrm>
          <a:prstGeom prst="rect">
            <a:avLst/>
          </a:prstGeom>
        </p:spPr>
        <p:txBody>
          <a:bodyPr/>
          <a:lstStyle>
            <a:lvl1pPr>
              <a:defRPr sz="2000"/>
            </a:lvl1pPr>
          </a:lstStyle>
          <a:p>
            <a:r>
              <a:rPr lang="sv-SE"/>
              <a:t>Klicka på ikonen för att lägga till en bild</a:t>
            </a:r>
            <a:endParaRPr lang="sv-SE" dirty="0"/>
          </a:p>
        </p:txBody>
      </p:sp>
      <p:sp>
        <p:nvSpPr>
          <p:cNvPr id="6" name="Platshållare för text 11">
            <a:extLst>
              <a:ext uri="{FF2B5EF4-FFF2-40B4-BE49-F238E27FC236}">
                <a16:creationId xmlns:a16="http://schemas.microsoft.com/office/drawing/2014/main" id="{84D67DB7-55AB-4322-83CC-5F83B982714E}"/>
              </a:ext>
            </a:extLst>
          </p:cNvPr>
          <p:cNvSpPr>
            <a:spLocks noGrp="1"/>
          </p:cNvSpPr>
          <p:nvPr>
            <p:ph type="body" sz="quarter" idx="15" hasCustomPrompt="1"/>
          </p:nvPr>
        </p:nvSpPr>
        <p:spPr>
          <a:xfrm>
            <a:off x="5588667" y="5877008"/>
            <a:ext cx="5745080" cy="229017"/>
          </a:xfrm>
          <a:prstGeom prst="rect">
            <a:avLst/>
          </a:prstGeom>
        </p:spPr>
        <p:txBody>
          <a:bodyPr/>
          <a:lstStyle>
            <a:lvl1pPr marL="0" indent="0" algn="l">
              <a:buNone/>
              <a:defRPr sz="1200" i="1">
                <a:solidFill>
                  <a:schemeClr val="tx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9" name="Platshållare för datum 3">
            <a:extLst>
              <a:ext uri="{FF2B5EF4-FFF2-40B4-BE49-F238E27FC236}">
                <a16:creationId xmlns:a16="http://schemas.microsoft.com/office/drawing/2014/main" id="{A70D00E8-01BE-462E-B520-D6BE71579657}"/>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0" name="Platshållare för sidfot 4">
            <a:extLst>
              <a:ext uri="{FF2B5EF4-FFF2-40B4-BE49-F238E27FC236}">
                <a16:creationId xmlns:a16="http://schemas.microsoft.com/office/drawing/2014/main" id="{9C8E7279-32A4-4081-A5F3-BFC489F3606B}"/>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4" name="Platshållare för bildnummer 5">
            <a:extLst>
              <a:ext uri="{FF2B5EF4-FFF2-40B4-BE49-F238E27FC236}">
                <a16:creationId xmlns:a16="http://schemas.microsoft.com/office/drawing/2014/main" id="{DDD66C7E-4FFB-4B52-82AA-CBA097CF67E1}"/>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261013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AA7B94-8C94-4C29-9FC5-4F685E2DBA62}"/>
              </a:ext>
            </a:extLst>
          </p:cNvPr>
          <p:cNvSpPr>
            <a:spLocks noGrp="1"/>
          </p:cNvSpPr>
          <p:nvPr>
            <p:ph type="body" sz="quarter" idx="10" hasCustomPrompt="1"/>
          </p:nvPr>
        </p:nvSpPr>
        <p:spPr>
          <a:xfrm>
            <a:off x="1055689" y="597976"/>
            <a:ext cx="9001124" cy="491212"/>
          </a:xfrm>
          <a:prstGeom prst="rect">
            <a:avLst/>
          </a:prstGeom>
        </p:spPr>
        <p:txBody>
          <a:bodyPr anchor="b" anchorCtr="0"/>
          <a:lstStyle>
            <a:lvl1pPr marL="0" indent="0">
              <a:buNone/>
              <a:defRPr sz="1800" b="0">
                <a:solidFill>
                  <a:srgbClr val="4B2582"/>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13" name="Platshållare för rubrik 1">
            <a:extLst>
              <a:ext uri="{FF2B5EF4-FFF2-40B4-BE49-F238E27FC236}">
                <a16:creationId xmlns:a16="http://schemas.microsoft.com/office/drawing/2014/main" id="{B7811F14-D9A4-42B3-A641-19CF60CF1969}"/>
              </a:ext>
            </a:extLst>
          </p:cNvPr>
          <p:cNvSpPr>
            <a:spLocks noGrp="1"/>
          </p:cNvSpPr>
          <p:nvPr>
            <p:ph type="title" hasCustomPrompt="1"/>
          </p:nvPr>
        </p:nvSpPr>
        <p:spPr>
          <a:xfrm>
            <a:off x="1055688" y="1303714"/>
            <a:ext cx="9001124" cy="755960"/>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endParaRPr lang="sv-SE" dirty="0"/>
          </a:p>
        </p:txBody>
      </p:sp>
      <p:sp>
        <p:nvSpPr>
          <p:cNvPr id="9" name="Text Placeholder 13">
            <a:extLst>
              <a:ext uri="{FF2B5EF4-FFF2-40B4-BE49-F238E27FC236}">
                <a16:creationId xmlns:a16="http://schemas.microsoft.com/office/drawing/2014/main" id="{AA960766-C981-4BDC-8E0F-E297B6D08E6B}"/>
              </a:ext>
            </a:extLst>
          </p:cNvPr>
          <p:cNvSpPr>
            <a:spLocks noGrp="1"/>
          </p:cNvSpPr>
          <p:nvPr>
            <p:ph type="body" sz="quarter" idx="14" hasCustomPrompt="1"/>
          </p:nvPr>
        </p:nvSpPr>
        <p:spPr>
          <a:xfrm>
            <a:off x="1076861" y="2258281"/>
            <a:ext cx="4479389" cy="333182"/>
          </a:xfrm>
          <a:prstGeom prst="rect">
            <a:avLst/>
          </a:prstGeom>
        </p:spPr>
        <p:txBody>
          <a:bodyPr/>
          <a:lstStyle>
            <a:lvl1pPr>
              <a:buFont typeface="Arial" panose="020B0604020202020204" pitchFamily="34" charset="0"/>
              <a:buNone/>
              <a:defRPr sz="1800" b="1"/>
            </a:lvl1pPr>
            <a:lvl2pPr>
              <a:buFont typeface="Arial" panose="020B0604020202020204" pitchFamily="34" charset="0"/>
              <a:buChar char="•"/>
              <a:defRPr sz="1400"/>
            </a:lvl2pPr>
            <a:lvl3pPr>
              <a:buFont typeface="Arial" panose="020B0604020202020204" pitchFamily="34" charset="0"/>
              <a:buChar char="•"/>
              <a:defRPr sz="1200"/>
            </a:lvl3pPr>
            <a:lvl4pPr>
              <a:buFont typeface="Arial" panose="020B0604020202020204" pitchFamily="34" charset="0"/>
              <a:buChar char="•"/>
              <a:defRPr sz="1000"/>
            </a:lvl4pPr>
            <a:lvl5pPr>
              <a:defRPr sz="1200"/>
            </a:lvl5pPr>
          </a:lstStyle>
          <a:p>
            <a:pPr lvl="0"/>
            <a:r>
              <a:rPr lang="sv-SE" dirty="0"/>
              <a:t>Underrubrik eller undertext</a:t>
            </a:r>
          </a:p>
        </p:txBody>
      </p:sp>
      <p:sp>
        <p:nvSpPr>
          <p:cNvPr id="6" name="Text Placeholder 13">
            <a:extLst>
              <a:ext uri="{FF2B5EF4-FFF2-40B4-BE49-F238E27FC236}">
                <a16:creationId xmlns:a16="http://schemas.microsoft.com/office/drawing/2014/main" id="{C1B3B9A5-B180-421A-B983-55BE4F63DF57}"/>
              </a:ext>
            </a:extLst>
          </p:cNvPr>
          <p:cNvSpPr>
            <a:spLocks noGrp="1"/>
          </p:cNvSpPr>
          <p:nvPr>
            <p:ph type="body" sz="quarter" idx="12"/>
          </p:nvPr>
        </p:nvSpPr>
        <p:spPr>
          <a:xfrm>
            <a:off x="1097727" y="2696947"/>
            <a:ext cx="4585405" cy="3148228"/>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7" name="Text Placeholder 13">
            <a:extLst>
              <a:ext uri="{FF2B5EF4-FFF2-40B4-BE49-F238E27FC236}">
                <a16:creationId xmlns:a16="http://schemas.microsoft.com/office/drawing/2014/main" id="{4A6ED114-18DF-4C5D-A13D-26DB364DFC2A}"/>
              </a:ext>
            </a:extLst>
          </p:cNvPr>
          <p:cNvSpPr>
            <a:spLocks noGrp="1"/>
          </p:cNvSpPr>
          <p:nvPr>
            <p:ph type="body" sz="quarter" idx="16" hasCustomPrompt="1"/>
          </p:nvPr>
        </p:nvSpPr>
        <p:spPr>
          <a:xfrm>
            <a:off x="5979695" y="2254270"/>
            <a:ext cx="4616868" cy="333182"/>
          </a:xfrm>
          <a:prstGeom prst="rect">
            <a:avLst/>
          </a:prstGeom>
        </p:spPr>
        <p:txBody>
          <a:bodyPr/>
          <a:lstStyle>
            <a:lvl1pPr>
              <a:buFont typeface="Arial" panose="020B0604020202020204" pitchFamily="34" charset="0"/>
              <a:buNone/>
              <a:defRPr sz="1800" b="1"/>
            </a:lvl1pPr>
            <a:lvl2pPr>
              <a:buFont typeface="Arial" panose="020B0604020202020204" pitchFamily="34" charset="0"/>
              <a:buChar char="•"/>
              <a:defRPr sz="1400"/>
            </a:lvl2pPr>
            <a:lvl3pPr>
              <a:buFont typeface="Arial" panose="020B0604020202020204" pitchFamily="34" charset="0"/>
              <a:buChar char="•"/>
              <a:defRPr sz="1200"/>
            </a:lvl3pPr>
            <a:lvl4pPr>
              <a:buFont typeface="Arial" panose="020B0604020202020204" pitchFamily="34" charset="0"/>
              <a:buChar char="•"/>
              <a:defRPr sz="1000"/>
            </a:lvl4pPr>
            <a:lvl5pPr>
              <a:defRPr sz="1200"/>
            </a:lvl5pPr>
          </a:lstStyle>
          <a:p>
            <a:pPr lvl="0"/>
            <a:r>
              <a:rPr lang="sv-SE" dirty="0"/>
              <a:t>Underrubrik eller undertext</a:t>
            </a:r>
          </a:p>
        </p:txBody>
      </p:sp>
      <p:sp>
        <p:nvSpPr>
          <p:cNvPr id="18" name="Text Placeholder 13">
            <a:extLst>
              <a:ext uri="{FF2B5EF4-FFF2-40B4-BE49-F238E27FC236}">
                <a16:creationId xmlns:a16="http://schemas.microsoft.com/office/drawing/2014/main" id="{0D9D026D-646E-4AE9-AAB5-183866ADA0D7}"/>
              </a:ext>
            </a:extLst>
          </p:cNvPr>
          <p:cNvSpPr>
            <a:spLocks noGrp="1"/>
          </p:cNvSpPr>
          <p:nvPr>
            <p:ph type="body" sz="quarter" idx="15"/>
          </p:nvPr>
        </p:nvSpPr>
        <p:spPr>
          <a:xfrm>
            <a:off x="6011159" y="2696946"/>
            <a:ext cx="4585405" cy="3148229"/>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11" name="Platshållare för datum 3">
            <a:extLst>
              <a:ext uri="{FF2B5EF4-FFF2-40B4-BE49-F238E27FC236}">
                <a16:creationId xmlns:a16="http://schemas.microsoft.com/office/drawing/2014/main" id="{FF05E634-4DAF-4AFD-B5D2-5DC73D4BEEC9}"/>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6" name="Platshållare för sidfot 4">
            <a:extLst>
              <a:ext uri="{FF2B5EF4-FFF2-40B4-BE49-F238E27FC236}">
                <a16:creationId xmlns:a16="http://schemas.microsoft.com/office/drawing/2014/main" id="{98127ADE-9C99-411C-9C94-CF79B32C5464}"/>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7" name="Platshållare för bildnummer 5">
            <a:extLst>
              <a:ext uri="{FF2B5EF4-FFF2-40B4-BE49-F238E27FC236}">
                <a16:creationId xmlns:a16="http://schemas.microsoft.com/office/drawing/2014/main" id="{83C7D731-5C49-4009-8DED-5C7B0D06EB38}"/>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13171383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Överrubrik, huvudrubrik, bild höger">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5018021-7530-4DA5-A360-6A6040EDFCD2}"/>
              </a:ext>
            </a:extLst>
          </p:cNvPr>
          <p:cNvSpPr>
            <a:spLocks noGrp="1"/>
          </p:cNvSpPr>
          <p:nvPr>
            <p:ph type="body" sz="quarter" idx="11" hasCustomPrompt="1"/>
          </p:nvPr>
        </p:nvSpPr>
        <p:spPr>
          <a:xfrm>
            <a:off x="1055687" y="541056"/>
            <a:ext cx="5563772" cy="546766"/>
          </a:xfrm>
          <a:prstGeom prst="rect">
            <a:avLst/>
          </a:prstGeom>
        </p:spPr>
        <p:txBody>
          <a:bodyPr anchor="b" anchorCtr="0"/>
          <a:lstStyle>
            <a:lvl1pPr marL="0" indent="0">
              <a:buNone/>
              <a:defRPr sz="1800" b="0">
                <a:solidFill>
                  <a:srgbClr val="4B2582"/>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11" name="Platshållare för rubrik 1">
            <a:extLst>
              <a:ext uri="{FF2B5EF4-FFF2-40B4-BE49-F238E27FC236}">
                <a16:creationId xmlns:a16="http://schemas.microsoft.com/office/drawing/2014/main" id="{50ADCE81-D8BD-4397-B6D9-56713E91DDEF}"/>
              </a:ext>
            </a:extLst>
          </p:cNvPr>
          <p:cNvSpPr>
            <a:spLocks noGrp="1"/>
          </p:cNvSpPr>
          <p:nvPr>
            <p:ph type="title" hasCustomPrompt="1"/>
          </p:nvPr>
        </p:nvSpPr>
        <p:spPr>
          <a:xfrm>
            <a:off x="1055688" y="1215259"/>
            <a:ext cx="5563771" cy="942828"/>
          </a:xfrm>
          <a:prstGeom prst="rect">
            <a:avLst/>
          </a:prstGeom>
        </p:spPr>
        <p:txBody>
          <a:bodyPr vert="horz" lIns="91440" tIns="45720" rIns="91440" bIns="45720" rtlCol="0" anchor="ctr" anchorCtr="0">
            <a:noAutofit/>
          </a:bodyPr>
          <a:lstStyle>
            <a:lvl1pPr>
              <a:defRPr sz="3000" b="1">
                <a:latin typeface="+mj-lt"/>
                <a:cs typeface="Arial" panose="020B0604020202020204" pitchFamily="34" charset="0"/>
              </a:defRPr>
            </a:lvl1pPr>
          </a:lstStyle>
          <a:p>
            <a:r>
              <a:rPr lang="en-US" dirty="0" err="1"/>
              <a:t>Lägg</a:t>
            </a:r>
            <a:r>
              <a:rPr lang="en-US" dirty="0"/>
              <a:t> till </a:t>
            </a:r>
            <a:r>
              <a:rPr lang="en-US" dirty="0" err="1"/>
              <a:t>rubrik</a:t>
            </a:r>
            <a:endParaRPr lang="sv-SE" dirty="0"/>
          </a:p>
        </p:txBody>
      </p:sp>
      <p:sp>
        <p:nvSpPr>
          <p:cNvPr id="7" name="Text Placeholder 13">
            <a:extLst>
              <a:ext uri="{FF2B5EF4-FFF2-40B4-BE49-F238E27FC236}">
                <a16:creationId xmlns:a16="http://schemas.microsoft.com/office/drawing/2014/main" id="{8640D188-FA4A-4363-A624-4981761BDE23}"/>
              </a:ext>
            </a:extLst>
          </p:cNvPr>
          <p:cNvSpPr>
            <a:spLocks noGrp="1"/>
          </p:cNvSpPr>
          <p:nvPr>
            <p:ph type="body" sz="quarter" idx="13"/>
          </p:nvPr>
        </p:nvSpPr>
        <p:spPr>
          <a:xfrm>
            <a:off x="1095445" y="2263501"/>
            <a:ext cx="5524014" cy="3590497"/>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3" name="Picture Placeholder 2">
            <a:extLst>
              <a:ext uri="{FF2B5EF4-FFF2-40B4-BE49-F238E27FC236}">
                <a16:creationId xmlns:a16="http://schemas.microsoft.com/office/drawing/2014/main" id="{B0D74089-4FA1-4CE6-BCD2-D73CCF91452A}"/>
              </a:ext>
            </a:extLst>
          </p:cNvPr>
          <p:cNvSpPr>
            <a:spLocks noGrp="1"/>
          </p:cNvSpPr>
          <p:nvPr>
            <p:ph type="pic" sz="quarter" idx="10"/>
          </p:nvPr>
        </p:nvSpPr>
        <p:spPr>
          <a:xfrm>
            <a:off x="7274984" y="2"/>
            <a:ext cx="4917017" cy="6329236"/>
          </a:xfrm>
          <a:prstGeom prst="rect">
            <a:avLst/>
          </a:prstGeom>
        </p:spPr>
        <p:txBody>
          <a:bodyPr/>
          <a:lstStyle>
            <a:lvl1pPr>
              <a:defRPr sz="2000"/>
            </a:lvl1pPr>
          </a:lstStyle>
          <a:p>
            <a:r>
              <a:rPr lang="sv-SE"/>
              <a:t>Klicka på ikonen för att lägga till en bild</a:t>
            </a:r>
            <a:endParaRPr lang="sv-SE" dirty="0"/>
          </a:p>
        </p:txBody>
      </p:sp>
      <p:sp>
        <p:nvSpPr>
          <p:cNvPr id="6" name="Platshållare för text 11">
            <a:extLst>
              <a:ext uri="{FF2B5EF4-FFF2-40B4-BE49-F238E27FC236}">
                <a16:creationId xmlns:a16="http://schemas.microsoft.com/office/drawing/2014/main" id="{9D09DFC6-FCCF-40CD-91C8-BDD6A486793D}"/>
              </a:ext>
            </a:extLst>
          </p:cNvPr>
          <p:cNvSpPr>
            <a:spLocks noGrp="1"/>
          </p:cNvSpPr>
          <p:nvPr>
            <p:ph type="body" sz="quarter" idx="14" hasCustomPrompt="1"/>
          </p:nvPr>
        </p:nvSpPr>
        <p:spPr>
          <a:xfrm>
            <a:off x="1094874" y="5931150"/>
            <a:ext cx="5528507" cy="229017"/>
          </a:xfrm>
          <a:prstGeom prst="rect">
            <a:avLst/>
          </a:prstGeom>
        </p:spPr>
        <p:txBody>
          <a:bodyPr/>
          <a:lstStyle>
            <a:lvl1pPr marL="0" indent="0" algn="r">
              <a:buNone/>
              <a:defRPr sz="1200" i="1">
                <a:solidFill>
                  <a:schemeClr val="tx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12" name="Platshållare för datum 3">
            <a:extLst>
              <a:ext uri="{FF2B5EF4-FFF2-40B4-BE49-F238E27FC236}">
                <a16:creationId xmlns:a16="http://schemas.microsoft.com/office/drawing/2014/main" id="{B6E11A6C-FDC1-4966-A4B3-43B345DD5B84}"/>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6" name="Platshållare för sidfot 4">
            <a:extLst>
              <a:ext uri="{FF2B5EF4-FFF2-40B4-BE49-F238E27FC236}">
                <a16:creationId xmlns:a16="http://schemas.microsoft.com/office/drawing/2014/main" id="{DE97754E-E0E2-4160-9917-E45688DB51AA}"/>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7" name="Platshållare för bildnummer 5">
            <a:extLst>
              <a:ext uri="{FF2B5EF4-FFF2-40B4-BE49-F238E27FC236}">
                <a16:creationId xmlns:a16="http://schemas.microsoft.com/office/drawing/2014/main" id="{65370CDA-9133-434D-958E-898938F96DDA}"/>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2090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Överrubrik, bild höger">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00D08DF0-36D6-4EF6-8850-B15CB458D745}"/>
              </a:ext>
            </a:extLst>
          </p:cNvPr>
          <p:cNvSpPr>
            <a:spLocks noGrp="1"/>
          </p:cNvSpPr>
          <p:nvPr>
            <p:ph type="title" hasCustomPrompt="1"/>
          </p:nvPr>
        </p:nvSpPr>
        <p:spPr>
          <a:xfrm>
            <a:off x="1055688" y="541056"/>
            <a:ext cx="5578618" cy="546765"/>
          </a:xfrm>
          <a:prstGeom prst="rect">
            <a:avLst/>
          </a:prstGeom>
        </p:spPr>
        <p:txBody>
          <a:bodyPr vert="horz" lIns="91440" tIns="45720" rIns="91440" bIns="45720" rtlCol="0" anchor="b" anchorCtr="0">
            <a:noAutofit/>
          </a:bodyPr>
          <a:lstStyle>
            <a:lvl1pPr>
              <a:defRPr sz="1800" b="0">
                <a:solidFill>
                  <a:schemeClr val="accent1"/>
                </a:solidFill>
                <a:latin typeface="+mj-lt"/>
                <a:cs typeface="Arial" panose="020B0604020202020204" pitchFamily="34" charset="0"/>
              </a:defRPr>
            </a:lvl1pPr>
          </a:lstStyle>
          <a:p>
            <a:pPr lvl="0"/>
            <a:r>
              <a:rPr lang="sv-SE" dirty="0"/>
              <a:t>Lägg till presentationstitel, kapitelrubrik eller överrubrik</a:t>
            </a:r>
            <a:endParaRPr lang="en-US" dirty="0"/>
          </a:p>
        </p:txBody>
      </p:sp>
      <p:sp>
        <p:nvSpPr>
          <p:cNvPr id="5" name="Text Placeholder 13">
            <a:extLst>
              <a:ext uri="{FF2B5EF4-FFF2-40B4-BE49-F238E27FC236}">
                <a16:creationId xmlns:a16="http://schemas.microsoft.com/office/drawing/2014/main" id="{188017B0-2C92-4D98-8355-ACFDB69ADE4F}"/>
              </a:ext>
            </a:extLst>
          </p:cNvPr>
          <p:cNvSpPr>
            <a:spLocks noGrp="1"/>
          </p:cNvSpPr>
          <p:nvPr>
            <p:ph type="body" sz="quarter" idx="14"/>
          </p:nvPr>
        </p:nvSpPr>
        <p:spPr>
          <a:xfrm>
            <a:off x="1083366" y="1520826"/>
            <a:ext cx="5550939" cy="4248150"/>
          </a:xfrm>
          <a:prstGeom prst="rect">
            <a:avLst/>
          </a:prstGeom>
        </p:spPr>
        <p:txBody>
          <a:bodyPr/>
          <a:lstStyle>
            <a:lvl1pPr>
              <a:lnSpc>
                <a:spcPct val="100000"/>
              </a:lnSpc>
              <a:buFont typeface="Arial" panose="020B0604020202020204" pitchFamily="34" charset="0"/>
              <a:buChar char="•"/>
              <a:defRPr sz="1800"/>
            </a:lvl1pPr>
            <a:lvl2pPr>
              <a:lnSpc>
                <a:spcPct val="100000"/>
              </a:lnSpc>
              <a:buFont typeface="Arial" panose="020B0604020202020204" pitchFamily="34" charset="0"/>
              <a:buChar char="•"/>
              <a:defRPr sz="1600"/>
            </a:lvl2pPr>
            <a:lvl3pPr>
              <a:lnSpc>
                <a:spcPct val="100000"/>
              </a:lnSpc>
              <a:buFont typeface="Arial" panose="020B0604020202020204" pitchFamily="34" charset="0"/>
              <a:buChar char="•"/>
              <a:defRPr sz="1400"/>
            </a:lvl3pPr>
            <a:lvl4pPr>
              <a:lnSpc>
                <a:spcPct val="100000"/>
              </a:lnSpc>
              <a:buFont typeface="Arial" panose="020B0604020202020204" pitchFamily="34" charset="0"/>
              <a:buChar char="•"/>
              <a:defRPr sz="1000"/>
            </a:lvl4pPr>
            <a:lvl5pPr>
              <a:defRPr sz="1200"/>
            </a:lvl5pPr>
          </a:lstStyle>
          <a:p>
            <a:pPr lvl="0"/>
            <a:r>
              <a:rPr lang="sv-SE"/>
              <a:t>Klicka här för att ändra format på bakgrundstexten</a:t>
            </a:r>
          </a:p>
          <a:p>
            <a:pPr lvl="1"/>
            <a:r>
              <a:rPr lang="sv-SE"/>
              <a:t>Nivå två</a:t>
            </a:r>
          </a:p>
          <a:p>
            <a:pPr lvl="2"/>
            <a:r>
              <a:rPr lang="sv-SE"/>
              <a:t>Nivå tre</a:t>
            </a:r>
          </a:p>
        </p:txBody>
      </p:sp>
      <p:sp>
        <p:nvSpPr>
          <p:cNvPr id="3" name="Picture Placeholder 2">
            <a:extLst>
              <a:ext uri="{FF2B5EF4-FFF2-40B4-BE49-F238E27FC236}">
                <a16:creationId xmlns:a16="http://schemas.microsoft.com/office/drawing/2014/main" id="{B0D74089-4FA1-4CE6-BCD2-D73CCF91452A}"/>
              </a:ext>
            </a:extLst>
          </p:cNvPr>
          <p:cNvSpPr>
            <a:spLocks noGrp="1"/>
          </p:cNvSpPr>
          <p:nvPr>
            <p:ph type="pic" sz="quarter" idx="10"/>
          </p:nvPr>
        </p:nvSpPr>
        <p:spPr>
          <a:xfrm>
            <a:off x="7274984" y="2"/>
            <a:ext cx="4917017" cy="6330948"/>
          </a:xfrm>
          <a:prstGeom prst="rect">
            <a:avLst/>
          </a:prstGeom>
        </p:spPr>
        <p:txBody>
          <a:bodyPr/>
          <a:lstStyle>
            <a:lvl1pPr>
              <a:defRPr sz="2000"/>
            </a:lvl1pPr>
          </a:lstStyle>
          <a:p>
            <a:r>
              <a:rPr lang="sv-SE"/>
              <a:t>Klicka på ikonen för att lägga till en bild</a:t>
            </a:r>
            <a:endParaRPr lang="sv-SE" dirty="0"/>
          </a:p>
        </p:txBody>
      </p:sp>
      <p:sp>
        <p:nvSpPr>
          <p:cNvPr id="6" name="Platshållare för text 11">
            <a:extLst>
              <a:ext uri="{FF2B5EF4-FFF2-40B4-BE49-F238E27FC236}">
                <a16:creationId xmlns:a16="http://schemas.microsoft.com/office/drawing/2014/main" id="{046E01C1-96FA-4281-9DB9-BD8AA54836C4}"/>
              </a:ext>
            </a:extLst>
          </p:cNvPr>
          <p:cNvSpPr>
            <a:spLocks noGrp="1"/>
          </p:cNvSpPr>
          <p:nvPr>
            <p:ph type="body" sz="quarter" idx="15" hasCustomPrompt="1"/>
          </p:nvPr>
        </p:nvSpPr>
        <p:spPr>
          <a:xfrm>
            <a:off x="1094874" y="5931150"/>
            <a:ext cx="5528507" cy="229017"/>
          </a:xfrm>
          <a:prstGeom prst="rect">
            <a:avLst/>
          </a:prstGeom>
        </p:spPr>
        <p:txBody>
          <a:bodyPr/>
          <a:lstStyle>
            <a:lvl1pPr marL="0" indent="0" algn="r">
              <a:buNone/>
              <a:defRPr sz="1200" i="1">
                <a:solidFill>
                  <a:schemeClr val="tx1"/>
                </a:solidFill>
              </a:defRPr>
            </a:lvl1pPr>
            <a:lvl2pPr>
              <a:defRPr sz="1200"/>
            </a:lvl2pPr>
            <a:lvl3pPr>
              <a:defRPr sz="1200"/>
            </a:lvl3pPr>
            <a:lvl4pPr>
              <a:defRPr sz="1200"/>
            </a:lvl4pPr>
            <a:lvl5pPr>
              <a:defRPr sz="1200"/>
            </a:lvl5pPr>
          </a:lstStyle>
          <a:p>
            <a:pPr lvl="0"/>
            <a:r>
              <a:rPr lang="sv-SE" dirty="0"/>
              <a:t>Bildkälla: Fotograf Namn </a:t>
            </a:r>
            <a:r>
              <a:rPr lang="sv-SE" dirty="0" err="1"/>
              <a:t>Namnsson</a:t>
            </a:r>
            <a:endParaRPr lang="sv-SE" dirty="0"/>
          </a:p>
        </p:txBody>
      </p:sp>
      <p:sp>
        <p:nvSpPr>
          <p:cNvPr id="9" name="Platshållare för datum 3">
            <a:extLst>
              <a:ext uri="{FF2B5EF4-FFF2-40B4-BE49-F238E27FC236}">
                <a16:creationId xmlns:a16="http://schemas.microsoft.com/office/drawing/2014/main" id="{FC8F2930-09F4-41DC-AE41-C0060E024CDE}"/>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10" name="Platshållare för sidfot 4">
            <a:extLst>
              <a:ext uri="{FF2B5EF4-FFF2-40B4-BE49-F238E27FC236}">
                <a16:creationId xmlns:a16="http://schemas.microsoft.com/office/drawing/2014/main" id="{A9848A47-C493-4B74-8AED-33F5C11A9148}"/>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14" name="Platshållare för bildnummer 5">
            <a:extLst>
              <a:ext uri="{FF2B5EF4-FFF2-40B4-BE49-F238E27FC236}">
                <a16:creationId xmlns:a16="http://schemas.microsoft.com/office/drawing/2014/main" id="{56AEA612-40A0-4EAF-9BA6-FC3F156E0D73}"/>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386554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8">
            <a:extLst>
              <a:ext uri="{FF2B5EF4-FFF2-40B4-BE49-F238E27FC236}">
                <a16:creationId xmlns:a16="http://schemas.microsoft.com/office/drawing/2014/main" id="{9D17F9DA-8D24-42DC-9F65-98D0B90D9823}"/>
              </a:ext>
              <a:ext uri="{C183D7F6-B498-43B3-948B-1728B52AA6E4}">
                <adec:decorative xmlns:adec="http://schemas.microsoft.com/office/drawing/2017/decorative" val="1"/>
              </a:ext>
            </a:extLst>
          </p:cNvPr>
          <p:cNvSpPr/>
          <p:nvPr userDrawn="1"/>
        </p:nvSpPr>
        <p:spPr>
          <a:xfrm>
            <a:off x="0" y="6331974"/>
            <a:ext cx="12192000" cy="526847"/>
          </a:xfrm>
          <a:prstGeom prst="rect">
            <a:avLst/>
          </a:prstGeom>
          <a:gradFill flip="none" rotWithShape="1">
            <a:gsLst>
              <a:gs pos="0">
                <a:srgbClr val="E50076"/>
              </a:gs>
              <a:gs pos="100000">
                <a:srgbClr val="4B2582"/>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 name="Picture 15">
            <a:extLst>
              <a:ext uri="{FF2B5EF4-FFF2-40B4-BE49-F238E27FC236}">
                <a16:creationId xmlns:a16="http://schemas.microsoft.com/office/drawing/2014/main" id="{11715DBE-5E44-4BEA-9DD2-C438566EA5C5}"/>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431522" y="6341093"/>
            <a:ext cx="1532879" cy="485927"/>
          </a:xfrm>
          <a:prstGeom prst="rect">
            <a:avLst/>
          </a:prstGeom>
        </p:spPr>
      </p:pic>
      <p:sp>
        <p:nvSpPr>
          <p:cNvPr id="4" name="Platshållare för datum 3">
            <a:extLst>
              <a:ext uri="{FF2B5EF4-FFF2-40B4-BE49-F238E27FC236}">
                <a16:creationId xmlns:a16="http://schemas.microsoft.com/office/drawing/2014/main" id="{F26B6582-C1C6-4774-AF6B-F68D13F42616}"/>
              </a:ext>
            </a:extLst>
          </p:cNvPr>
          <p:cNvSpPr>
            <a:spLocks noGrp="1"/>
          </p:cNvSpPr>
          <p:nvPr>
            <p:ph type="dt" sz="half" idx="2"/>
          </p:nvPr>
        </p:nvSpPr>
        <p:spPr>
          <a:xfrm>
            <a:off x="1055687" y="6356350"/>
            <a:ext cx="929523" cy="365125"/>
          </a:xfrm>
          <a:prstGeom prst="rect">
            <a:avLst/>
          </a:prstGeom>
        </p:spPr>
        <p:txBody>
          <a:bodyPr vert="horz" lIns="91440" tIns="45720" rIns="91440" bIns="45720" rtlCol="0" anchor="ctr"/>
          <a:lstStyle>
            <a:lvl1pPr algn="l">
              <a:defRPr sz="1050">
                <a:solidFill>
                  <a:schemeClr val="bg1"/>
                </a:solidFill>
              </a:defRPr>
            </a:lvl1pPr>
          </a:lstStyle>
          <a:p>
            <a:fld id="{9F36A944-98E7-4C32-ABD0-39B1C9C7C273}" type="datetimeFigureOut">
              <a:rPr lang="sv-SE" smtClean="0"/>
              <a:pPr/>
              <a:t>2022-09-01</a:t>
            </a:fld>
            <a:endParaRPr lang="sv-SE" dirty="0"/>
          </a:p>
        </p:txBody>
      </p:sp>
      <p:sp>
        <p:nvSpPr>
          <p:cNvPr id="5" name="Platshållare för sidfot 4">
            <a:extLst>
              <a:ext uri="{FF2B5EF4-FFF2-40B4-BE49-F238E27FC236}">
                <a16:creationId xmlns:a16="http://schemas.microsoft.com/office/drawing/2014/main" id="{6443EE36-0CB1-4FF9-B1E7-80617464E94A}"/>
              </a:ext>
            </a:extLst>
          </p:cNvPr>
          <p:cNvSpPr>
            <a:spLocks noGrp="1"/>
          </p:cNvSpPr>
          <p:nvPr>
            <p:ph type="ftr" sz="quarter" idx="3"/>
          </p:nvPr>
        </p:nvSpPr>
        <p:spPr>
          <a:xfrm>
            <a:off x="2033849" y="6356350"/>
            <a:ext cx="411480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AD1BB3C0-74A1-4A5A-8792-201FE798102F}"/>
              </a:ext>
            </a:extLst>
          </p:cNvPr>
          <p:cNvSpPr>
            <a:spLocks noGrp="1"/>
          </p:cNvSpPr>
          <p:nvPr>
            <p:ph type="sldNum" sz="quarter" idx="4"/>
          </p:nvPr>
        </p:nvSpPr>
        <p:spPr>
          <a:xfrm>
            <a:off x="439970" y="6356350"/>
            <a:ext cx="499801" cy="365125"/>
          </a:xfrm>
          <a:prstGeom prst="rect">
            <a:avLst/>
          </a:prstGeom>
        </p:spPr>
        <p:txBody>
          <a:bodyPr vert="horz" lIns="91440" tIns="45720" rIns="91440" bIns="45720" rtlCol="0" anchor="ctr"/>
          <a:lstStyle>
            <a:lvl1pPr algn="ctr">
              <a:defRPr sz="1050" b="1">
                <a:solidFill>
                  <a:schemeClr val="bg1"/>
                </a:solidFill>
              </a:defRPr>
            </a:lvl1pPr>
          </a:lstStyle>
          <a:p>
            <a:fld id="{A204C5AF-5CE7-4AC5-8E1F-91F181F143FE}" type="slidenum">
              <a:rPr lang="sv-SE" smtClean="0"/>
              <a:pPr/>
              <a:t>‹#›</a:t>
            </a:fld>
            <a:endParaRPr lang="sv-SE" dirty="0"/>
          </a:p>
        </p:txBody>
      </p:sp>
    </p:spTree>
    <p:extLst>
      <p:ext uri="{BB962C8B-B14F-4D97-AF65-F5344CB8AC3E}">
        <p14:creationId xmlns:p14="http://schemas.microsoft.com/office/powerpoint/2010/main" val="3351883259"/>
      </p:ext>
    </p:extLst>
  </p:cSld>
  <p:clrMap bg1="lt1" tx1="dk1" bg2="lt2" tx2="dk2" accent1="accent1" accent2="accent2" accent3="accent3" accent4="accent4" accent5="accent5" accent6="accent6" hlink="hlink" folHlink="folHlink"/>
  <p:sldLayoutIdLst>
    <p:sldLayoutId id="2147483662" r:id="rId1"/>
    <p:sldLayoutId id="2147483684" r:id="rId2"/>
    <p:sldLayoutId id="2147483693" r:id="rId3"/>
    <p:sldLayoutId id="2147483692" r:id="rId4"/>
    <p:sldLayoutId id="2147483667" r:id="rId5"/>
    <p:sldLayoutId id="2147483683" r:id="rId6"/>
    <p:sldLayoutId id="2147483690" r:id="rId7"/>
    <p:sldLayoutId id="2147483681" r:id="rId8"/>
    <p:sldLayoutId id="2147483687" r:id="rId9"/>
    <p:sldLayoutId id="2147483677" r:id="rId10"/>
    <p:sldLayoutId id="2147483696" r:id="rId11"/>
    <p:sldLayoutId id="2147483695" r:id="rId12"/>
    <p:sldLayoutId id="2147483697" r:id="rId13"/>
    <p:sldLayoutId id="21474836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pos="665" userDrawn="1">
          <p15:clr>
            <a:srgbClr val="F26B43"/>
          </p15:clr>
        </p15:guide>
        <p15:guide id="3" pos="6675" userDrawn="1">
          <p15:clr>
            <a:srgbClr val="F26B43"/>
          </p15:clr>
        </p15:guide>
        <p15:guide id="4" orient="horz" pos="3634" userDrawn="1">
          <p15:clr>
            <a:srgbClr val="F26B43"/>
          </p15:clr>
        </p15:guide>
        <p15:guide id="5" orient="horz" pos="1480" userDrawn="1">
          <p15:clr>
            <a:srgbClr val="F26B43"/>
          </p15:clr>
        </p15:guide>
        <p15:guide id="6" pos="6335" userDrawn="1">
          <p15:clr>
            <a:srgbClr val="F26B43"/>
          </p15:clr>
        </p15:guide>
        <p15:guide id="7" pos="7015" userDrawn="1">
          <p15:clr>
            <a:srgbClr val="F26B43"/>
          </p15:clr>
        </p15:guide>
        <p15:guide id="8" orient="horz" pos="504" userDrawn="1">
          <p15:clr>
            <a:srgbClr val="F26B43"/>
          </p15:clr>
        </p15:guide>
        <p15:guide id="9" pos="35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6772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80" r:id="rId3"/>
    <p:sldLayoutId id="2147483671" r:id="rId4"/>
    <p:sldLayoutId id="2147483668" r:id="rId5"/>
    <p:sldLayoutId id="2147483679" r:id="rId6"/>
    <p:sldLayoutId id="2147483694"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pos="665" userDrawn="1">
          <p15:clr>
            <a:srgbClr val="F26B43"/>
          </p15:clr>
        </p15:guide>
        <p15:guide id="3" orient="horz" pos="799" userDrawn="1">
          <p15:clr>
            <a:srgbClr val="F26B43"/>
          </p15:clr>
        </p15:guide>
        <p15:guide id="4" orient="horz" pos="3634" userDrawn="1">
          <p15:clr>
            <a:srgbClr val="F26B43"/>
          </p15:clr>
        </p15:guide>
        <p15:guide id="5" pos="71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F415529-C829-5EFE-10A9-C427AFB76485}"/>
              </a:ext>
            </a:extLst>
          </p:cNvPr>
          <p:cNvSpPr>
            <a:spLocks noGrp="1"/>
          </p:cNvSpPr>
          <p:nvPr>
            <p:ph type="title"/>
          </p:nvPr>
        </p:nvSpPr>
        <p:spPr/>
        <p:txBody>
          <a:bodyPr/>
          <a:lstStyle/>
          <a:p>
            <a:r>
              <a:rPr lang="sv-SE" dirty="0"/>
              <a:t>Strategi för Högskolan Dalarna 2020–2026</a:t>
            </a:r>
          </a:p>
        </p:txBody>
      </p:sp>
      <p:pic>
        <p:nvPicPr>
          <p:cNvPr id="11" name="Platshållare för bild 10" descr="Fyra personer i dialog med varandra. En av dem står upp. ">
            <a:extLst>
              <a:ext uri="{FF2B5EF4-FFF2-40B4-BE49-F238E27FC236}">
                <a16:creationId xmlns:a16="http://schemas.microsoft.com/office/drawing/2014/main" id="{E1AACEE3-8422-E05E-802C-E21B511C2D08}"/>
              </a:ext>
            </a:extLst>
          </p:cNvPr>
          <p:cNvPicPr>
            <a:picLocks noGrp="1" noChangeAspect="1"/>
          </p:cNvPicPr>
          <p:nvPr>
            <p:ph type="pic" sz="quarter" idx="11"/>
          </p:nvPr>
        </p:nvPicPr>
        <p:blipFill>
          <a:blip r:embed="rId2"/>
          <a:srcRect l="19" r="19"/>
          <a:stretch>
            <a:fillRect/>
          </a:stretch>
        </p:blipFill>
        <p:spPr/>
      </p:pic>
      <p:sp>
        <p:nvSpPr>
          <p:cNvPr id="9" name="Platshållare för text 8">
            <a:extLst>
              <a:ext uri="{FF2B5EF4-FFF2-40B4-BE49-F238E27FC236}">
                <a16:creationId xmlns:a16="http://schemas.microsoft.com/office/drawing/2014/main" id="{4FB359AC-8040-89C1-C0B7-8BCEFDC72750}"/>
              </a:ext>
            </a:extLst>
          </p:cNvPr>
          <p:cNvSpPr>
            <a:spLocks noGrp="1"/>
          </p:cNvSpPr>
          <p:nvPr>
            <p:ph type="body" sz="quarter" idx="14"/>
          </p:nvPr>
        </p:nvSpPr>
        <p:spPr/>
        <p:txBody>
          <a:bodyPr/>
          <a:lstStyle/>
          <a:p>
            <a:r>
              <a:rPr lang="sv-SE" dirty="0"/>
              <a:t>Fotograf: Per Eriksson</a:t>
            </a:r>
          </a:p>
        </p:txBody>
      </p:sp>
    </p:spTree>
    <p:extLst>
      <p:ext uri="{BB962C8B-B14F-4D97-AF65-F5344CB8AC3E}">
        <p14:creationId xmlns:p14="http://schemas.microsoft.com/office/powerpoint/2010/main" val="382754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2"/>
          </p:nvPr>
        </p:nvSpPr>
        <p:spPr>
          <a:xfrm>
            <a:off x="1066265" y="2254270"/>
            <a:ext cx="4616868" cy="3590905"/>
          </a:xfrm>
        </p:spPr>
        <p:txBody>
          <a:bodyPr/>
          <a:lstStyle/>
          <a:p>
            <a:r>
              <a:rPr lang="sv-SE" sz="1400" dirty="0"/>
              <a:t>Attraktiva utbildningar på alla nivåer, från grundnivå till forskarutbildning (i egen regi eller i samverkan med andra lärosäten).</a:t>
            </a:r>
          </a:p>
          <a:p>
            <a:r>
              <a:rPr lang="sv-SE" sz="1400" dirty="0"/>
              <a:t>Utbildningar på avancerad nivå som säkrar ett stabilt inflöde av doktorander.</a:t>
            </a:r>
          </a:p>
          <a:p>
            <a:r>
              <a:rPr lang="sv-SE" sz="1400" dirty="0"/>
              <a:t>Nära samverkan mellan forskning och utbildning där stark forskningsanknuten utbildning är en självklarhet.</a:t>
            </a:r>
          </a:p>
          <a:p>
            <a:r>
              <a:rPr lang="sv-SE" sz="1400" dirty="0"/>
              <a:t>Ett stort antal disputerade lärare och seniorer inom kunskapsområden som är varandra understödjande.</a:t>
            </a:r>
          </a:p>
          <a:p>
            <a:r>
              <a:rPr lang="sv-SE" sz="1400" dirty="0"/>
              <a:t>Ett tillräckligt antal professorer och docenter för att genomföra en långsiktigt hållbar forskarutbildning.</a:t>
            </a:r>
          </a:p>
          <a:p>
            <a:r>
              <a:rPr lang="sv-SE" sz="1400" dirty="0"/>
              <a:t>En grupp doktorander av tillräcklig storlek så att en konstruktiv doktorandmiljö kan upprätthållas.</a:t>
            </a:r>
          </a:p>
          <a:p>
            <a:endParaRPr lang="sv-SE" sz="1600" dirty="0"/>
          </a:p>
        </p:txBody>
      </p:sp>
      <p:sp>
        <p:nvSpPr>
          <p:cNvPr id="11" name="Platshållare för text 10">
            <a:extLst>
              <a:ext uri="{FF2B5EF4-FFF2-40B4-BE49-F238E27FC236}">
                <a16:creationId xmlns:a16="http://schemas.microsoft.com/office/drawing/2014/main" id="{54F04A9F-3C55-B6B1-9A40-AD7102D423F8}"/>
              </a:ext>
            </a:extLst>
          </p:cNvPr>
          <p:cNvSpPr>
            <a:spLocks noGrp="1"/>
          </p:cNvSpPr>
          <p:nvPr>
            <p:ph type="body" sz="quarter" idx="15"/>
          </p:nvPr>
        </p:nvSpPr>
        <p:spPr>
          <a:xfrm>
            <a:off x="5966691" y="2254270"/>
            <a:ext cx="4629873" cy="3590905"/>
          </a:xfrm>
        </p:spPr>
        <p:txBody>
          <a:bodyPr/>
          <a:lstStyle/>
          <a:p>
            <a:r>
              <a:rPr lang="sv-SE" sz="1400" dirty="0"/>
              <a:t>Forskningsprogram med mål och planer för forskningens utveckling och för hur forskningen ska stödja utbildningen.</a:t>
            </a:r>
          </a:p>
          <a:p>
            <a:r>
              <a:rPr lang="sv-SE" sz="1400" dirty="0"/>
              <a:t>Forskargrupper som verkar inom ramen för ett eller flera forskningsprogram och som har god förmåga att attrahera till kunskapsutvecklingen inom sitt fält nationellt och internationellt och förmåga attrahera externa forskningsmedel.</a:t>
            </a:r>
          </a:p>
          <a:p>
            <a:r>
              <a:rPr lang="sv-SE" sz="1400" dirty="0"/>
              <a:t>Väl utvecklade nationella och internationella samarbeten med lärosäten inom det egna fältet.</a:t>
            </a:r>
          </a:p>
          <a:p>
            <a:r>
              <a:rPr lang="sv-SE" sz="1400" dirty="0"/>
              <a:t>Väl utvecklad samverkan med omgivande samhälle.</a:t>
            </a:r>
          </a:p>
          <a:p>
            <a:endParaRPr lang="sv-SE" sz="1400" dirty="0"/>
          </a:p>
        </p:txBody>
      </p:sp>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solidFill>
                  <a:schemeClr val="accent1"/>
                </a:solidFill>
              </a:rPr>
              <a:t>Strategins målbild: Etablera och utveckla sammanhållna akademiska miljöer </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Våra sammanhållna akademiska miljöer ska ha:</a:t>
            </a:r>
          </a:p>
        </p:txBody>
      </p:sp>
    </p:spTree>
    <p:extLst>
      <p:ext uri="{BB962C8B-B14F-4D97-AF65-F5344CB8AC3E}">
        <p14:creationId xmlns:p14="http://schemas.microsoft.com/office/powerpoint/2010/main" val="332298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DB0BE794-0441-B57C-F907-30B43CF1EF40}"/>
              </a:ext>
            </a:extLst>
          </p:cNvPr>
          <p:cNvSpPr>
            <a:spLocks noGrp="1"/>
          </p:cNvSpPr>
          <p:nvPr>
            <p:ph type="body" sz="quarter" idx="12"/>
          </p:nvPr>
        </p:nvSpPr>
        <p:spPr/>
        <p:txBody>
          <a:bodyPr/>
          <a:lstStyle/>
          <a:p>
            <a:r>
              <a:rPr lang="sv-SE" dirty="0"/>
              <a:t>Strategins målbild</a:t>
            </a:r>
          </a:p>
          <a:p>
            <a:endParaRPr lang="sv-SE" dirty="0"/>
          </a:p>
        </p:txBody>
      </p:sp>
      <p:sp>
        <p:nvSpPr>
          <p:cNvPr id="8" name="Rubrik 7">
            <a:extLst>
              <a:ext uri="{FF2B5EF4-FFF2-40B4-BE49-F238E27FC236}">
                <a16:creationId xmlns:a16="http://schemas.microsoft.com/office/drawing/2014/main" id="{6950733B-369A-2561-432C-1B9244E623C4}"/>
              </a:ext>
            </a:extLst>
          </p:cNvPr>
          <p:cNvSpPr>
            <a:spLocks noGrp="1"/>
          </p:cNvSpPr>
          <p:nvPr>
            <p:ph type="title"/>
          </p:nvPr>
        </p:nvSpPr>
        <p:spPr/>
        <p:txBody>
          <a:bodyPr/>
          <a:lstStyle/>
          <a:p>
            <a:r>
              <a:rPr lang="sv-SE" dirty="0"/>
              <a:t>Stärka våra signum</a:t>
            </a:r>
          </a:p>
        </p:txBody>
      </p:sp>
      <p:pic>
        <p:nvPicPr>
          <p:cNvPr id="12" name="Platshållare för bild 11" descr="Två kvinnor samtalar med varandra. En av dem håller i block och en penna. ">
            <a:extLst>
              <a:ext uri="{FF2B5EF4-FFF2-40B4-BE49-F238E27FC236}">
                <a16:creationId xmlns:a16="http://schemas.microsoft.com/office/drawing/2014/main" id="{EF229D38-B4FD-196E-CA3B-B4297AD3DFF6}"/>
              </a:ext>
            </a:extLst>
          </p:cNvPr>
          <p:cNvPicPr>
            <a:picLocks noGrp="1" noChangeAspect="1"/>
          </p:cNvPicPr>
          <p:nvPr>
            <p:ph type="pic" sz="quarter" idx="11"/>
          </p:nvPr>
        </p:nvPicPr>
        <p:blipFill>
          <a:blip r:embed="rId2"/>
          <a:srcRect t="48" b="48"/>
          <a:stretch>
            <a:fillRect/>
          </a:stretch>
        </p:blipFill>
        <p:spPr/>
      </p:pic>
    </p:spTree>
    <p:extLst>
      <p:ext uri="{BB962C8B-B14F-4D97-AF65-F5344CB8AC3E}">
        <p14:creationId xmlns:p14="http://schemas.microsoft.com/office/powerpoint/2010/main" val="100770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2D0FCDB-D605-8C48-4402-5CBAA82818F2}"/>
              </a:ext>
            </a:extLst>
          </p:cNvPr>
          <p:cNvSpPr>
            <a:spLocks noGrp="1"/>
          </p:cNvSpPr>
          <p:nvPr>
            <p:ph type="body" sz="quarter" idx="11"/>
          </p:nvPr>
        </p:nvSpPr>
        <p:spPr/>
        <p:txBody>
          <a:bodyPr/>
          <a:lstStyle/>
          <a:p>
            <a:r>
              <a:rPr lang="sv-SE" dirty="0"/>
              <a:t>Strategins målbild</a:t>
            </a:r>
          </a:p>
        </p:txBody>
      </p:sp>
      <p:sp>
        <p:nvSpPr>
          <p:cNvPr id="7" name="Rubrik 6">
            <a:extLst>
              <a:ext uri="{FF2B5EF4-FFF2-40B4-BE49-F238E27FC236}">
                <a16:creationId xmlns:a16="http://schemas.microsoft.com/office/drawing/2014/main" id="{233C0C4B-C69E-CDC3-C2C1-221F566453A1}"/>
              </a:ext>
            </a:extLst>
          </p:cNvPr>
          <p:cNvSpPr>
            <a:spLocks noGrp="1"/>
          </p:cNvSpPr>
          <p:nvPr>
            <p:ph type="title"/>
          </p:nvPr>
        </p:nvSpPr>
        <p:spPr/>
        <p:txBody>
          <a:bodyPr/>
          <a:lstStyle/>
          <a:p>
            <a:r>
              <a:rPr lang="sv-SE" dirty="0"/>
              <a:t>Stärka våra signum</a:t>
            </a:r>
          </a:p>
        </p:txBody>
      </p:sp>
      <p:sp>
        <p:nvSpPr>
          <p:cNvPr id="10" name="Platshållare för text 9">
            <a:extLst>
              <a:ext uri="{FF2B5EF4-FFF2-40B4-BE49-F238E27FC236}">
                <a16:creationId xmlns:a16="http://schemas.microsoft.com/office/drawing/2014/main" id="{753C8D72-8ED1-FEBB-49A1-5BFF805E0CF7}"/>
              </a:ext>
            </a:extLst>
          </p:cNvPr>
          <p:cNvSpPr>
            <a:spLocks noGrp="1"/>
          </p:cNvSpPr>
          <p:nvPr>
            <p:ph type="body" sz="quarter" idx="13"/>
          </p:nvPr>
        </p:nvSpPr>
        <p:spPr/>
        <p:txBody>
          <a:bodyPr/>
          <a:lstStyle/>
          <a:p>
            <a:pPr marL="0" indent="0">
              <a:buNone/>
            </a:pPr>
            <a:r>
              <a:rPr lang="sv-SE" dirty="0"/>
              <a:t>Tre områden är särskilt utmärkande för Högskolan Dalarna som lärosäte och är styrkor </a:t>
            </a:r>
            <a:br>
              <a:rPr lang="sv-SE" dirty="0"/>
            </a:br>
            <a:r>
              <a:rPr lang="sv-SE" dirty="0"/>
              <a:t>som speglar visionens anda. Dessa ska fortsätta att utvecklas under strategiperioden.</a:t>
            </a:r>
          </a:p>
          <a:p>
            <a:pPr marL="0" indent="0">
              <a:buNone/>
            </a:pPr>
            <a:r>
              <a:rPr lang="sv-SE" dirty="0"/>
              <a:t>Högskolan Dalarnas signum är:</a:t>
            </a:r>
          </a:p>
          <a:p>
            <a:pPr marL="57150" indent="-285750">
              <a:spcBef>
                <a:spcPts val="1600"/>
              </a:spcBef>
              <a:buFont typeface="Arial" panose="020B0604020202020204" pitchFamily="34" charset="0"/>
              <a:buChar char="•"/>
            </a:pPr>
            <a:r>
              <a:rPr lang="sv-SE" b="1" dirty="0"/>
              <a:t>Att se hela studenten</a:t>
            </a:r>
          </a:p>
          <a:p>
            <a:pPr marL="285750" indent="-285750">
              <a:buFont typeface="Arial" panose="020B0604020202020204" pitchFamily="34" charset="0"/>
              <a:buChar char="•"/>
            </a:pPr>
            <a:r>
              <a:rPr lang="sv-SE" b="1" dirty="0"/>
              <a:t>Nätburen undervisning </a:t>
            </a:r>
            <a:br>
              <a:rPr lang="sv-SE" b="1" dirty="0"/>
            </a:br>
            <a:r>
              <a:rPr lang="sv-SE" b="1" dirty="0"/>
              <a:t>– digitaliseringskompetens</a:t>
            </a:r>
          </a:p>
          <a:p>
            <a:pPr marL="57150" indent="-285750">
              <a:buFont typeface="Arial" panose="020B0604020202020204" pitchFamily="34" charset="0"/>
              <a:buChar char="•"/>
            </a:pPr>
            <a:r>
              <a:rPr lang="sv-SE" b="1" dirty="0"/>
              <a:t>Samverkan</a:t>
            </a:r>
          </a:p>
        </p:txBody>
      </p:sp>
      <p:pic>
        <p:nvPicPr>
          <p:cNvPr id="8" name="Platshållare för bild 7" descr="Två kvinnor samtalar med varandra. En av dem håller i block och en penna. ">
            <a:extLst>
              <a:ext uri="{FF2B5EF4-FFF2-40B4-BE49-F238E27FC236}">
                <a16:creationId xmlns:a16="http://schemas.microsoft.com/office/drawing/2014/main" id="{F914B3F3-0E9A-565E-629D-C731756F3878}"/>
              </a:ext>
            </a:extLst>
          </p:cNvPr>
          <p:cNvPicPr>
            <a:picLocks noGrp="1" noChangeAspect="1"/>
          </p:cNvPicPr>
          <p:nvPr>
            <p:ph type="pic" sz="quarter" idx="10"/>
          </p:nvPr>
        </p:nvPicPr>
        <p:blipFill>
          <a:blip r:embed="rId2"/>
          <a:srcRect l="15856" r="15856"/>
          <a:stretch>
            <a:fillRect/>
          </a:stretch>
        </p:blipFill>
        <p:spPr/>
      </p:pic>
      <p:sp>
        <p:nvSpPr>
          <p:cNvPr id="13" name="Platshållare för text 12">
            <a:extLst>
              <a:ext uri="{FF2B5EF4-FFF2-40B4-BE49-F238E27FC236}">
                <a16:creationId xmlns:a16="http://schemas.microsoft.com/office/drawing/2014/main" id="{51784B3A-0935-A3AD-E1B9-DF0EAAF6A7A6}"/>
              </a:ext>
            </a:extLst>
          </p:cNvPr>
          <p:cNvSpPr>
            <a:spLocks noGrp="1"/>
          </p:cNvSpPr>
          <p:nvPr>
            <p:ph type="body" sz="quarter" idx="14"/>
          </p:nvPr>
        </p:nvSpPr>
        <p:spPr/>
        <p:txBody>
          <a:bodyPr/>
          <a:lstStyle/>
          <a:p>
            <a:r>
              <a:rPr lang="sv-SE" dirty="0"/>
              <a:t>Fotograf: Per Eriksson</a:t>
            </a:r>
          </a:p>
          <a:p>
            <a:endParaRPr lang="sv-SE" dirty="0"/>
          </a:p>
        </p:txBody>
      </p:sp>
    </p:spTree>
    <p:extLst>
      <p:ext uri="{BB962C8B-B14F-4D97-AF65-F5344CB8AC3E}">
        <p14:creationId xmlns:p14="http://schemas.microsoft.com/office/powerpoint/2010/main" val="42100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2D0FCDB-D605-8C48-4402-5CBAA82818F2}"/>
              </a:ext>
            </a:extLst>
          </p:cNvPr>
          <p:cNvSpPr>
            <a:spLocks noGrp="1"/>
          </p:cNvSpPr>
          <p:nvPr>
            <p:ph type="body" sz="quarter" idx="11"/>
          </p:nvPr>
        </p:nvSpPr>
        <p:spPr/>
        <p:txBody>
          <a:bodyPr/>
          <a:lstStyle/>
          <a:p>
            <a:r>
              <a:rPr lang="sv-SE" dirty="0"/>
              <a:t>Signum</a:t>
            </a:r>
          </a:p>
        </p:txBody>
      </p:sp>
      <p:sp>
        <p:nvSpPr>
          <p:cNvPr id="7" name="Rubrik 6">
            <a:extLst>
              <a:ext uri="{FF2B5EF4-FFF2-40B4-BE49-F238E27FC236}">
                <a16:creationId xmlns:a16="http://schemas.microsoft.com/office/drawing/2014/main" id="{233C0C4B-C69E-CDC3-C2C1-221F566453A1}"/>
              </a:ext>
            </a:extLst>
          </p:cNvPr>
          <p:cNvSpPr>
            <a:spLocks noGrp="1"/>
          </p:cNvSpPr>
          <p:nvPr>
            <p:ph type="title"/>
          </p:nvPr>
        </p:nvSpPr>
        <p:spPr/>
        <p:txBody>
          <a:bodyPr/>
          <a:lstStyle/>
          <a:p>
            <a:r>
              <a:rPr lang="sv-SE" dirty="0"/>
              <a:t>Att se hela studenten</a:t>
            </a:r>
          </a:p>
        </p:txBody>
      </p:sp>
      <p:sp>
        <p:nvSpPr>
          <p:cNvPr id="10" name="Platshållare för text 9">
            <a:extLst>
              <a:ext uri="{FF2B5EF4-FFF2-40B4-BE49-F238E27FC236}">
                <a16:creationId xmlns:a16="http://schemas.microsoft.com/office/drawing/2014/main" id="{753C8D72-8ED1-FEBB-49A1-5BFF805E0CF7}"/>
              </a:ext>
            </a:extLst>
          </p:cNvPr>
          <p:cNvSpPr>
            <a:spLocks noGrp="1"/>
          </p:cNvSpPr>
          <p:nvPr>
            <p:ph type="body" sz="quarter" idx="13"/>
          </p:nvPr>
        </p:nvSpPr>
        <p:spPr/>
        <p:txBody>
          <a:bodyPr/>
          <a:lstStyle/>
          <a:p>
            <a:pPr marL="0" indent="0">
              <a:buNone/>
            </a:pPr>
            <a:r>
              <a:rPr lang="sv-SE" dirty="0"/>
              <a:t>Vi ska fortsätta utveckla vår kultur där varje student möts med respekt och omtanke och ges goda förutsättningar att växa, både kunskapsmässigt och som människa. </a:t>
            </a:r>
          </a:p>
          <a:p>
            <a:pPr marL="0" indent="0">
              <a:buNone/>
            </a:pPr>
            <a:r>
              <a:rPr lang="sv-SE" dirty="0"/>
              <a:t>En student vid Högskolan Dalarna är synlig och försvinner inte i mängden, oavsett bakgrund, studievana eller livssituation. Denna kultur ska bäras upp av alla högskolans medarbetare.</a:t>
            </a:r>
          </a:p>
        </p:txBody>
      </p:sp>
      <p:sp>
        <p:nvSpPr>
          <p:cNvPr id="13" name="Platshållare för text 12">
            <a:extLst>
              <a:ext uri="{FF2B5EF4-FFF2-40B4-BE49-F238E27FC236}">
                <a16:creationId xmlns:a16="http://schemas.microsoft.com/office/drawing/2014/main" id="{51784B3A-0935-A3AD-E1B9-DF0EAAF6A7A6}"/>
              </a:ext>
            </a:extLst>
          </p:cNvPr>
          <p:cNvSpPr>
            <a:spLocks noGrp="1"/>
          </p:cNvSpPr>
          <p:nvPr>
            <p:ph type="body" sz="quarter" idx="14"/>
          </p:nvPr>
        </p:nvSpPr>
        <p:spPr/>
        <p:txBody>
          <a:bodyPr/>
          <a:lstStyle/>
          <a:p>
            <a:r>
              <a:rPr lang="sv-SE" dirty="0"/>
              <a:t>Fotograf: Per Eriksson</a:t>
            </a:r>
          </a:p>
          <a:p>
            <a:endParaRPr lang="sv-SE" dirty="0"/>
          </a:p>
        </p:txBody>
      </p:sp>
      <p:pic>
        <p:nvPicPr>
          <p:cNvPr id="6" name="Platshållare för bild 5" descr="Fyra personer, varav en med vitt hår och lila tröja är framför en dator. ">
            <a:extLst>
              <a:ext uri="{FF2B5EF4-FFF2-40B4-BE49-F238E27FC236}">
                <a16:creationId xmlns:a16="http://schemas.microsoft.com/office/drawing/2014/main" id="{297F5075-1516-6E58-8738-0E3C97F04E1F}"/>
              </a:ext>
            </a:extLst>
          </p:cNvPr>
          <p:cNvPicPr>
            <a:picLocks noGrp="1" noChangeAspect="1"/>
          </p:cNvPicPr>
          <p:nvPr>
            <p:ph type="pic" sz="quarter" idx="10"/>
          </p:nvPr>
        </p:nvPicPr>
        <p:blipFill>
          <a:blip r:embed="rId2"/>
          <a:srcRect t="1" b="1"/>
          <a:stretch>
            <a:fillRect/>
          </a:stretch>
        </p:blipFill>
        <p:spPr/>
      </p:pic>
    </p:spTree>
    <p:extLst>
      <p:ext uri="{BB962C8B-B14F-4D97-AF65-F5344CB8AC3E}">
        <p14:creationId xmlns:p14="http://schemas.microsoft.com/office/powerpoint/2010/main" val="181102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9073083E-DD0D-FD43-874C-8764D7ABEBEB}"/>
              </a:ext>
            </a:extLst>
          </p:cNvPr>
          <p:cNvSpPr>
            <a:spLocks noGrp="1"/>
          </p:cNvSpPr>
          <p:nvPr>
            <p:ph type="body" sz="quarter" idx="10"/>
          </p:nvPr>
        </p:nvSpPr>
        <p:spPr/>
        <p:txBody>
          <a:bodyPr/>
          <a:lstStyle/>
          <a:p>
            <a:r>
              <a:rPr lang="sv-SE" dirty="0">
                <a:solidFill>
                  <a:schemeClr val="accent1"/>
                </a:solidFill>
              </a:rPr>
              <a:t>Signum: Att se hela studenten</a:t>
            </a:r>
          </a:p>
        </p:txBody>
      </p:sp>
      <p:sp>
        <p:nvSpPr>
          <p:cNvPr id="7" name="Rubrik 6">
            <a:extLst>
              <a:ext uri="{FF2B5EF4-FFF2-40B4-BE49-F238E27FC236}">
                <a16:creationId xmlns:a16="http://schemas.microsoft.com/office/drawing/2014/main" id="{BD72B4B9-E4A2-CE96-7AFE-6AAE58F7B83A}"/>
              </a:ext>
            </a:extLst>
          </p:cNvPr>
          <p:cNvSpPr>
            <a:spLocks noGrp="1"/>
          </p:cNvSpPr>
          <p:nvPr>
            <p:ph type="title"/>
          </p:nvPr>
        </p:nvSpPr>
        <p:spPr/>
        <p:txBody>
          <a:bodyPr/>
          <a:lstStyle/>
          <a:p>
            <a:r>
              <a:rPr lang="sv-SE" dirty="0"/>
              <a:t>Vi ska: </a:t>
            </a:r>
          </a:p>
        </p:txBody>
      </p:sp>
      <p:sp>
        <p:nvSpPr>
          <p:cNvPr id="9" name="Platshållare för text 8">
            <a:extLst>
              <a:ext uri="{FF2B5EF4-FFF2-40B4-BE49-F238E27FC236}">
                <a16:creationId xmlns:a16="http://schemas.microsoft.com/office/drawing/2014/main" id="{C7AE7911-D0A1-75DE-4525-6DEF4720F310}"/>
              </a:ext>
            </a:extLst>
          </p:cNvPr>
          <p:cNvSpPr>
            <a:spLocks noGrp="1"/>
          </p:cNvSpPr>
          <p:nvPr>
            <p:ph type="body" sz="quarter" idx="13"/>
          </p:nvPr>
        </p:nvSpPr>
        <p:spPr/>
        <p:txBody>
          <a:bodyPr/>
          <a:lstStyle/>
          <a:p>
            <a:pPr marL="363538" indent="-363538">
              <a:buFont typeface="Arial" panose="020B0604020202020204" pitchFamily="34" charset="0"/>
              <a:buChar char="•"/>
            </a:pPr>
            <a:r>
              <a:rPr lang="sv-SE" dirty="0"/>
              <a:t>Erbjuda studenterna attraktiva fysiska och digitala mötesplatser för möten inom och utanför sina studier. </a:t>
            </a:r>
          </a:p>
          <a:p>
            <a:pPr marL="363538" indent="-363538">
              <a:buFont typeface="Arial" panose="020B0604020202020204" pitchFamily="34" charset="0"/>
              <a:buChar char="•"/>
            </a:pPr>
            <a:r>
              <a:rPr lang="sv-SE" dirty="0"/>
              <a:t>Erbjuda studenterna en hög tillgänglighet till lärare och administrativ personal.</a:t>
            </a:r>
          </a:p>
          <a:p>
            <a:pPr marL="363538" indent="-363538">
              <a:buFont typeface="Arial" panose="020B0604020202020204" pitchFamily="34" charset="0"/>
              <a:buChar char="•"/>
            </a:pPr>
            <a:r>
              <a:rPr lang="sv-SE" dirty="0"/>
              <a:t>I samarbete med Studentkåren sträva efter att stärka studenternas engagemang i förbättringar av utbildningarna.</a:t>
            </a:r>
          </a:p>
          <a:p>
            <a:pPr marL="363538" indent="-363538">
              <a:buFont typeface="Arial" panose="020B0604020202020204" pitchFamily="34" charset="0"/>
              <a:buChar char="•"/>
            </a:pPr>
            <a:r>
              <a:rPr lang="sv-SE" dirty="0"/>
              <a:t>Erbjuda våra studenter stöd kring studieteknik, språk, skrivhandledning och informationshantering.</a:t>
            </a:r>
          </a:p>
          <a:p>
            <a:endParaRPr lang="sv-SE" dirty="0"/>
          </a:p>
        </p:txBody>
      </p:sp>
    </p:spTree>
    <p:extLst>
      <p:ext uri="{BB962C8B-B14F-4D97-AF65-F5344CB8AC3E}">
        <p14:creationId xmlns:p14="http://schemas.microsoft.com/office/powerpoint/2010/main" val="347135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2D0FCDB-D605-8C48-4402-5CBAA82818F2}"/>
              </a:ext>
            </a:extLst>
          </p:cNvPr>
          <p:cNvSpPr>
            <a:spLocks noGrp="1"/>
          </p:cNvSpPr>
          <p:nvPr>
            <p:ph type="body" sz="quarter" idx="11"/>
          </p:nvPr>
        </p:nvSpPr>
        <p:spPr/>
        <p:txBody>
          <a:bodyPr/>
          <a:lstStyle/>
          <a:p>
            <a:r>
              <a:rPr lang="sv-SE" dirty="0"/>
              <a:t>Signum</a:t>
            </a:r>
          </a:p>
        </p:txBody>
      </p:sp>
      <p:sp>
        <p:nvSpPr>
          <p:cNvPr id="7" name="Rubrik 6">
            <a:extLst>
              <a:ext uri="{FF2B5EF4-FFF2-40B4-BE49-F238E27FC236}">
                <a16:creationId xmlns:a16="http://schemas.microsoft.com/office/drawing/2014/main" id="{233C0C4B-C69E-CDC3-C2C1-221F566453A1}"/>
              </a:ext>
            </a:extLst>
          </p:cNvPr>
          <p:cNvSpPr>
            <a:spLocks noGrp="1"/>
          </p:cNvSpPr>
          <p:nvPr>
            <p:ph type="title"/>
          </p:nvPr>
        </p:nvSpPr>
        <p:spPr/>
        <p:txBody>
          <a:bodyPr/>
          <a:lstStyle/>
          <a:p>
            <a:r>
              <a:rPr lang="sv-SE" dirty="0"/>
              <a:t>Nätburen undervisning </a:t>
            </a:r>
            <a:br>
              <a:rPr lang="sv-SE" dirty="0"/>
            </a:br>
            <a:r>
              <a:rPr lang="sv-SE" dirty="0"/>
              <a:t>– digitaliseringskompetens</a:t>
            </a:r>
          </a:p>
        </p:txBody>
      </p:sp>
      <p:sp>
        <p:nvSpPr>
          <p:cNvPr id="10" name="Platshållare för text 9">
            <a:extLst>
              <a:ext uri="{FF2B5EF4-FFF2-40B4-BE49-F238E27FC236}">
                <a16:creationId xmlns:a16="http://schemas.microsoft.com/office/drawing/2014/main" id="{753C8D72-8ED1-FEBB-49A1-5BFF805E0CF7}"/>
              </a:ext>
            </a:extLst>
          </p:cNvPr>
          <p:cNvSpPr>
            <a:spLocks noGrp="1"/>
          </p:cNvSpPr>
          <p:nvPr>
            <p:ph type="body" sz="quarter" idx="13"/>
          </p:nvPr>
        </p:nvSpPr>
        <p:spPr/>
        <p:txBody>
          <a:bodyPr/>
          <a:lstStyle/>
          <a:p>
            <a:pPr marL="0" indent="0">
              <a:buNone/>
            </a:pPr>
            <a:r>
              <a:rPr lang="sv-SE" dirty="0"/>
              <a:t>Vi ska fortsätta utveckla innovativa undervisningsmetoder via nätet. </a:t>
            </a:r>
          </a:p>
          <a:p>
            <a:pPr marL="0" indent="0">
              <a:buNone/>
            </a:pPr>
            <a:r>
              <a:rPr lang="sv-SE" dirty="0"/>
              <a:t>Utbildning via nätet och kombinationer av nätbaserad undervisning och undervisning på campus erbjuder studenten en stor flexibilitet och öppnar för nya vägar till kunskap under livets olika faser.</a:t>
            </a:r>
          </a:p>
        </p:txBody>
      </p:sp>
      <p:sp>
        <p:nvSpPr>
          <p:cNvPr id="13" name="Platshållare för text 12">
            <a:extLst>
              <a:ext uri="{FF2B5EF4-FFF2-40B4-BE49-F238E27FC236}">
                <a16:creationId xmlns:a16="http://schemas.microsoft.com/office/drawing/2014/main" id="{51784B3A-0935-A3AD-E1B9-DF0EAAF6A7A6}"/>
              </a:ext>
            </a:extLst>
          </p:cNvPr>
          <p:cNvSpPr>
            <a:spLocks noGrp="1"/>
          </p:cNvSpPr>
          <p:nvPr>
            <p:ph type="body" sz="quarter" idx="14"/>
          </p:nvPr>
        </p:nvSpPr>
        <p:spPr/>
        <p:txBody>
          <a:bodyPr/>
          <a:lstStyle/>
          <a:p>
            <a:r>
              <a:rPr lang="sv-SE" dirty="0"/>
              <a:t>Fotograf: Per Eriksson</a:t>
            </a:r>
          </a:p>
          <a:p>
            <a:endParaRPr lang="sv-SE" dirty="0"/>
          </a:p>
        </p:txBody>
      </p:sp>
      <p:pic>
        <p:nvPicPr>
          <p:cNvPr id="8" name="Platshållare för bild 7" descr="En person står framför en skärm och tittar på en annan som syns på skärmen.">
            <a:extLst>
              <a:ext uri="{FF2B5EF4-FFF2-40B4-BE49-F238E27FC236}">
                <a16:creationId xmlns:a16="http://schemas.microsoft.com/office/drawing/2014/main" id="{84D282A5-9890-0BB0-4135-27B614C5D40F}"/>
              </a:ext>
            </a:extLst>
          </p:cNvPr>
          <p:cNvPicPr>
            <a:picLocks noGrp="1" noChangeAspect="1"/>
          </p:cNvPicPr>
          <p:nvPr>
            <p:ph type="pic" sz="quarter" idx="10"/>
          </p:nvPr>
        </p:nvPicPr>
        <p:blipFill>
          <a:blip r:embed="rId2"/>
          <a:srcRect t="1" b="1"/>
          <a:stretch>
            <a:fillRect/>
          </a:stretch>
        </p:blipFill>
        <p:spPr/>
      </p:pic>
    </p:spTree>
    <p:extLst>
      <p:ext uri="{BB962C8B-B14F-4D97-AF65-F5344CB8AC3E}">
        <p14:creationId xmlns:p14="http://schemas.microsoft.com/office/powerpoint/2010/main" val="183567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9073083E-DD0D-FD43-874C-8764D7ABEBEB}"/>
              </a:ext>
            </a:extLst>
          </p:cNvPr>
          <p:cNvSpPr>
            <a:spLocks noGrp="1"/>
          </p:cNvSpPr>
          <p:nvPr>
            <p:ph type="body" sz="quarter" idx="10"/>
          </p:nvPr>
        </p:nvSpPr>
        <p:spPr/>
        <p:txBody>
          <a:bodyPr/>
          <a:lstStyle/>
          <a:p>
            <a:r>
              <a:rPr lang="sv-SE" dirty="0">
                <a:solidFill>
                  <a:schemeClr val="accent1"/>
                </a:solidFill>
              </a:rPr>
              <a:t>Signum: Nätburen undervisning – digitaliseringskompetens</a:t>
            </a:r>
          </a:p>
        </p:txBody>
      </p:sp>
      <p:sp>
        <p:nvSpPr>
          <p:cNvPr id="7" name="Rubrik 6">
            <a:extLst>
              <a:ext uri="{FF2B5EF4-FFF2-40B4-BE49-F238E27FC236}">
                <a16:creationId xmlns:a16="http://schemas.microsoft.com/office/drawing/2014/main" id="{BD72B4B9-E4A2-CE96-7AFE-6AAE58F7B83A}"/>
              </a:ext>
            </a:extLst>
          </p:cNvPr>
          <p:cNvSpPr>
            <a:spLocks noGrp="1"/>
          </p:cNvSpPr>
          <p:nvPr>
            <p:ph type="title"/>
          </p:nvPr>
        </p:nvSpPr>
        <p:spPr/>
        <p:txBody>
          <a:bodyPr/>
          <a:lstStyle/>
          <a:p>
            <a:r>
              <a:rPr lang="sv-SE" dirty="0"/>
              <a:t>Vi ska: </a:t>
            </a:r>
          </a:p>
        </p:txBody>
      </p:sp>
      <p:sp>
        <p:nvSpPr>
          <p:cNvPr id="9" name="Platshållare för text 8">
            <a:extLst>
              <a:ext uri="{FF2B5EF4-FFF2-40B4-BE49-F238E27FC236}">
                <a16:creationId xmlns:a16="http://schemas.microsoft.com/office/drawing/2014/main" id="{C7AE7911-D0A1-75DE-4525-6DEF4720F310}"/>
              </a:ext>
            </a:extLst>
          </p:cNvPr>
          <p:cNvSpPr>
            <a:spLocks noGrp="1"/>
          </p:cNvSpPr>
          <p:nvPr>
            <p:ph type="body" sz="quarter" idx="13"/>
          </p:nvPr>
        </p:nvSpPr>
        <p:spPr/>
        <p:txBody>
          <a:bodyPr/>
          <a:lstStyle/>
          <a:p>
            <a:pPr marL="363538" indent="-363538">
              <a:buFont typeface="Arial" panose="020B0604020202020204" pitchFamily="34" charset="0"/>
              <a:buChar char="•"/>
            </a:pPr>
            <a:r>
              <a:rPr lang="sv-SE" dirty="0"/>
              <a:t>Bygga ut nätundervisningens teknik och infrastruktur.</a:t>
            </a:r>
          </a:p>
          <a:p>
            <a:pPr marL="363538" indent="-363538">
              <a:buFont typeface="Arial" panose="020B0604020202020204" pitchFamily="34" charset="0"/>
              <a:buChar char="•"/>
            </a:pPr>
            <a:r>
              <a:rPr lang="sv-SE" dirty="0"/>
              <a:t>Utveckla och bedriva pedagogisk och didaktisk forskning så att den vetenskapliga grunden för nätburen undervisning kan förstärkas.</a:t>
            </a:r>
          </a:p>
          <a:p>
            <a:pPr marL="363538" indent="-363538">
              <a:buFont typeface="Arial" panose="020B0604020202020204" pitchFamily="34" charset="0"/>
              <a:buChar char="•"/>
            </a:pPr>
            <a:r>
              <a:rPr lang="sv-SE" dirty="0"/>
              <a:t>Stärka lärarnas digitala kompetens.</a:t>
            </a:r>
          </a:p>
          <a:p>
            <a:pPr marL="363538" indent="-363538">
              <a:buFont typeface="Arial" panose="020B0604020202020204" pitchFamily="34" charset="0"/>
              <a:buChar char="•"/>
            </a:pPr>
            <a:r>
              <a:rPr lang="sv-SE" dirty="0"/>
              <a:t>Lära ut kunskaper och färdigheter i digital kompetens i våra utbildningar.</a:t>
            </a:r>
          </a:p>
          <a:p>
            <a:endParaRPr lang="sv-SE" dirty="0"/>
          </a:p>
        </p:txBody>
      </p:sp>
    </p:spTree>
    <p:extLst>
      <p:ext uri="{BB962C8B-B14F-4D97-AF65-F5344CB8AC3E}">
        <p14:creationId xmlns:p14="http://schemas.microsoft.com/office/powerpoint/2010/main" val="3130416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2D0FCDB-D605-8C48-4402-5CBAA82818F2}"/>
              </a:ext>
            </a:extLst>
          </p:cNvPr>
          <p:cNvSpPr>
            <a:spLocks noGrp="1"/>
          </p:cNvSpPr>
          <p:nvPr>
            <p:ph type="body" sz="quarter" idx="11"/>
          </p:nvPr>
        </p:nvSpPr>
        <p:spPr/>
        <p:txBody>
          <a:bodyPr/>
          <a:lstStyle/>
          <a:p>
            <a:r>
              <a:rPr lang="sv-SE" dirty="0"/>
              <a:t>Signum</a:t>
            </a:r>
          </a:p>
        </p:txBody>
      </p:sp>
      <p:sp>
        <p:nvSpPr>
          <p:cNvPr id="7" name="Rubrik 6">
            <a:extLst>
              <a:ext uri="{FF2B5EF4-FFF2-40B4-BE49-F238E27FC236}">
                <a16:creationId xmlns:a16="http://schemas.microsoft.com/office/drawing/2014/main" id="{233C0C4B-C69E-CDC3-C2C1-221F566453A1}"/>
              </a:ext>
            </a:extLst>
          </p:cNvPr>
          <p:cNvSpPr>
            <a:spLocks noGrp="1"/>
          </p:cNvSpPr>
          <p:nvPr>
            <p:ph type="title"/>
          </p:nvPr>
        </p:nvSpPr>
        <p:spPr/>
        <p:txBody>
          <a:bodyPr/>
          <a:lstStyle/>
          <a:p>
            <a:r>
              <a:rPr lang="sv-SE" dirty="0"/>
              <a:t>Samverkan</a:t>
            </a:r>
          </a:p>
        </p:txBody>
      </p:sp>
      <p:sp>
        <p:nvSpPr>
          <p:cNvPr id="10" name="Platshållare för text 9">
            <a:extLst>
              <a:ext uri="{FF2B5EF4-FFF2-40B4-BE49-F238E27FC236}">
                <a16:creationId xmlns:a16="http://schemas.microsoft.com/office/drawing/2014/main" id="{753C8D72-8ED1-FEBB-49A1-5BFF805E0CF7}"/>
              </a:ext>
            </a:extLst>
          </p:cNvPr>
          <p:cNvSpPr>
            <a:spLocks noGrp="1"/>
          </p:cNvSpPr>
          <p:nvPr>
            <p:ph type="body" sz="quarter" idx="13"/>
          </p:nvPr>
        </p:nvSpPr>
        <p:spPr/>
        <p:txBody>
          <a:bodyPr/>
          <a:lstStyle/>
          <a:p>
            <a:pPr marL="0" indent="0">
              <a:buNone/>
            </a:pPr>
            <a:r>
              <a:rPr lang="sv-SE" sz="1600" dirty="0"/>
              <a:t>Samverkan med företag och offentlig sektor i frågor om kompetensförsörjning och forskning bidrar till utveckling av respektive samverkanspartners verksamhet och förbättrar samtidigt förutsättningarna för Högskolan att bedriva en verksamhet av hög kvalitet.</a:t>
            </a:r>
          </a:p>
          <a:p>
            <a:pPr marL="0" indent="0">
              <a:buNone/>
            </a:pPr>
            <a:r>
              <a:rPr lang="sv-SE" sz="1600" dirty="0"/>
              <a:t>Högskolans synlighet i samhället och deltagande i det offentliga samtalet utgör en viktig del i arbetet för ett gott samhälle. Genom samverkan med det omgivande samhället kan vi bygga starka sammanhållna akademiska miljöer som är väl förankrade såväl inom Högskolan som hos berörda samarbetspartner.</a:t>
            </a:r>
          </a:p>
        </p:txBody>
      </p:sp>
      <p:sp>
        <p:nvSpPr>
          <p:cNvPr id="13" name="Platshållare för text 12">
            <a:extLst>
              <a:ext uri="{FF2B5EF4-FFF2-40B4-BE49-F238E27FC236}">
                <a16:creationId xmlns:a16="http://schemas.microsoft.com/office/drawing/2014/main" id="{51784B3A-0935-A3AD-E1B9-DF0EAAF6A7A6}"/>
              </a:ext>
            </a:extLst>
          </p:cNvPr>
          <p:cNvSpPr>
            <a:spLocks noGrp="1"/>
          </p:cNvSpPr>
          <p:nvPr>
            <p:ph type="body" sz="quarter" idx="14"/>
          </p:nvPr>
        </p:nvSpPr>
        <p:spPr/>
        <p:txBody>
          <a:bodyPr/>
          <a:lstStyle/>
          <a:p>
            <a:r>
              <a:rPr lang="sv-SE" dirty="0"/>
              <a:t>Fotograf: Per Eriksson</a:t>
            </a:r>
          </a:p>
          <a:p>
            <a:endParaRPr lang="sv-SE" dirty="0"/>
          </a:p>
        </p:txBody>
      </p:sp>
      <p:pic>
        <p:nvPicPr>
          <p:cNvPr id="6" name="Platshållare för bild 5" descr="Två personer sittandes framför en laptop. En av personerna har en blommig blus. ">
            <a:extLst>
              <a:ext uri="{FF2B5EF4-FFF2-40B4-BE49-F238E27FC236}">
                <a16:creationId xmlns:a16="http://schemas.microsoft.com/office/drawing/2014/main" id="{FFFA0891-B952-F1D6-BD5E-464B8103EFDB}"/>
              </a:ext>
            </a:extLst>
          </p:cNvPr>
          <p:cNvPicPr>
            <a:picLocks noGrp="1" noChangeAspect="1"/>
          </p:cNvPicPr>
          <p:nvPr>
            <p:ph type="pic" sz="quarter" idx="10"/>
          </p:nvPr>
        </p:nvPicPr>
        <p:blipFill>
          <a:blip r:embed="rId2"/>
          <a:srcRect t="1" b="1"/>
          <a:stretch>
            <a:fillRect/>
          </a:stretch>
        </p:blipFill>
        <p:spPr/>
      </p:pic>
    </p:spTree>
    <p:extLst>
      <p:ext uri="{BB962C8B-B14F-4D97-AF65-F5344CB8AC3E}">
        <p14:creationId xmlns:p14="http://schemas.microsoft.com/office/powerpoint/2010/main" val="143186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9073083E-DD0D-FD43-874C-8764D7ABEBEB}"/>
              </a:ext>
            </a:extLst>
          </p:cNvPr>
          <p:cNvSpPr>
            <a:spLocks noGrp="1"/>
          </p:cNvSpPr>
          <p:nvPr>
            <p:ph type="body" sz="quarter" idx="10"/>
          </p:nvPr>
        </p:nvSpPr>
        <p:spPr/>
        <p:txBody>
          <a:bodyPr/>
          <a:lstStyle/>
          <a:p>
            <a:r>
              <a:rPr lang="sv-SE" dirty="0">
                <a:solidFill>
                  <a:schemeClr val="accent1"/>
                </a:solidFill>
              </a:rPr>
              <a:t>Signum: Samverkan</a:t>
            </a:r>
          </a:p>
        </p:txBody>
      </p:sp>
      <p:sp>
        <p:nvSpPr>
          <p:cNvPr id="7" name="Rubrik 6">
            <a:extLst>
              <a:ext uri="{FF2B5EF4-FFF2-40B4-BE49-F238E27FC236}">
                <a16:creationId xmlns:a16="http://schemas.microsoft.com/office/drawing/2014/main" id="{BD72B4B9-E4A2-CE96-7AFE-6AAE58F7B83A}"/>
              </a:ext>
            </a:extLst>
          </p:cNvPr>
          <p:cNvSpPr>
            <a:spLocks noGrp="1"/>
          </p:cNvSpPr>
          <p:nvPr>
            <p:ph type="title"/>
          </p:nvPr>
        </p:nvSpPr>
        <p:spPr/>
        <p:txBody>
          <a:bodyPr/>
          <a:lstStyle/>
          <a:p>
            <a:r>
              <a:rPr lang="sv-SE" dirty="0"/>
              <a:t>Vi ska: </a:t>
            </a:r>
          </a:p>
        </p:txBody>
      </p:sp>
      <p:sp>
        <p:nvSpPr>
          <p:cNvPr id="9" name="Platshållare för text 8">
            <a:extLst>
              <a:ext uri="{FF2B5EF4-FFF2-40B4-BE49-F238E27FC236}">
                <a16:creationId xmlns:a16="http://schemas.microsoft.com/office/drawing/2014/main" id="{C7AE7911-D0A1-75DE-4525-6DEF4720F310}"/>
              </a:ext>
            </a:extLst>
          </p:cNvPr>
          <p:cNvSpPr>
            <a:spLocks noGrp="1"/>
          </p:cNvSpPr>
          <p:nvPr>
            <p:ph type="body" sz="quarter" idx="13"/>
          </p:nvPr>
        </p:nvSpPr>
        <p:spPr/>
        <p:txBody>
          <a:bodyPr/>
          <a:lstStyle/>
          <a:p>
            <a:pPr marL="363538" indent="-363538">
              <a:buFont typeface="Arial" panose="020B0604020202020204" pitchFamily="34" charset="0"/>
              <a:buChar char="•"/>
            </a:pPr>
            <a:r>
              <a:rPr lang="sv-SE" sz="1800" dirty="0"/>
              <a:t>Skapa möjlighet för fler studenter att möta samverkans-partner under utbildningen via gästföreläsningar, verksamhetsförlagd utbildning och examensarbeten.</a:t>
            </a:r>
          </a:p>
          <a:p>
            <a:pPr marL="363538" indent="-363538">
              <a:buFont typeface="Arial" panose="020B0604020202020204" pitchFamily="34" charset="0"/>
              <a:buChar char="•"/>
            </a:pPr>
            <a:r>
              <a:rPr lang="sv-SE" sz="1800" dirty="0"/>
              <a:t>Stärka relationer och etablera långsiktiga strategiska partnerskap med olika samhällsaktörer.</a:t>
            </a:r>
          </a:p>
          <a:p>
            <a:pPr marL="363538" indent="-363538">
              <a:buFont typeface="Arial" panose="020B0604020202020204" pitchFamily="34" charset="0"/>
              <a:buChar char="•"/>
            </a:pPr>
            <a:r>
              <a:rPr lang="sv-SE" sz="1800" dirty="0"/>
              <a:t>Förbättra kommunikationen av de forskningsresultat som genereras i Högskolans forskningsmiljöer.</a:t>
            </a:r>
          </a:p>
          <a:p>
            <a:pPr marL="363538" indent="-363538">
              <a:buFont typeface="Arial" panose="020B0604020202020204" pitchFamily="34" charset="0"/>
              <a:buChar char="•"/>
            </a:pPr>
            <a:r>
              <a:rPr lang="sv-SE" sz="1800" dirty="0"/>
              <a:t>Ge våra medarbetare stöd för att utveckla idéer och innovationer som kan nyttiggöras.</a:t>
            </a:r>
          </a:p>
          <a:p>
            <a:pPr marL="363538" indent="-363538">
              <a:buFont typeface="Arial" panose="020B0604020202020204" pitchFamily="34" charset="0"/>
              <a:buChar char="•"/>
            </a:pPr>
            <a:r>
              <a:rPr lang="sv-SE" sz="1800" dirty="0"/>
              <a:t>Uppmärksamma medarbetare som är framgångsrika inom samverkansområdet eller som aktivt bidrar till att öka Högskolans synlighet i samhället.</a:t>
            </a:r>
          </a:p>
          <a:p>
            <a:endParaRPr lang="sv-SE" dirty="0"/>
          </a:p>
        </p:txBody>
      </p:sp>
    </p:spTree>
    <p:extLst>
      <p:ext uri="{BB962C8B-B14F-4D97-AF65-F5344CB8AC3E}">
        <p14:creationId xmlns:p14="http://schemas.microsoft.com/office/powerpoint/2010/main" val="1859506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54609F8-387B-94C1-4574-17DC5279C0B6}"/>
              </a:ext>
            </a:extLst>
          </p:cNvPr>
          <p:cNvSpPr>
            <a:spLocks noGrp="1"/>
          </p:cNvSpPr>
          <p:nvPr>
            <p:ph type="body" sz="quarter" idx="12"/>
          </p:nvPr>
        </p:nvSpPr>
        <p:spPr/>
        <p:txBody>
          <a:bodyPr/>
          <a:lstStyle/>
          <a:p>
            <a:r>
              <a:rPr lang="sv-SE" dirty="0"/>
              <a:t>Strategins målbild</a:t>
            </a:r>
          </a:p>
        </p:txBody>
      </p:sp>
      <p:sp>
        <p:nvSpPr>
          <p:cNvPr id="4" name="Rubrik 3">
            <a:extLst>
              <a:ext uri="{FF2B5EF4-FFF2-40B4-BE49-F238E27FC236}">
                <a16:creationId xmlns:a16="http://schemas.microsoft.com/office/drawing/2014/main" id="{C4AF5E40-5508-66CB-2B56-208C49B1CC5A}"/>
              </a:ext>
            </a:extLst>
          </p:cNvPr>
          <p:cNvSpPr>
            <a:spLocks noGrp="1"/>
          </p:cNvSpPr>
          <p:nvPr>
            <p:ph type="title"/>
          </p:nvPr>
        </p:nvSpPr>
        <p:spPr/>
        <p:txBody>
          <a:bodyPr/>
          <a:lstStyle/>
          <a:p>
            <a:r>
              <a:rPr lang="sv-SE" dirty="0"/>
              <a:t>Utveckling av centrala kvalitetsaspekter</a:t>
            </a:r>
          </a:p>
        </p:txBody>
      </p:sp>
      <p:pic>
        <p:nvPicPr>
          <p:cNvPr id="9" name="Platshållare för bild 8" descr="Två personer står och pratar med varandra. Den ena har glasögon. ">
            <a:extLst>
              <a:ext uri="{FF2B5EF4-FFF2-40B4-BE49-F238E27FC236}">
                <a16:creationId xmlns:a16="http://schemas.microsoft.com/office/drawing/2014/main" id="{A51F6371-23FF-D995-AB72-A2FB30A41B2B}"/>
              </a:ext>
            </a:extLst>
          </p:cNvPr>
          <p:cNvPicPr>
            <a:picLocks noGrp="1" noChangeAspect="1"/>
          </p:cNvPicPr>
          <p:nvPr>
            <p:ph type="pic" sz="quarter" idx="11"/>
          </p:nvPr>
        </p:nvPicPr>
        <p:blipFill>
          <a:blip r:embed="rId2"/>
          <a:srcRect t="48" b="48"/>
          <a:stretch>
            <a:fillRect/>
          </a:stretch>
        </p:blipFill>
        <p:spPr/>
      </p:pic>
      <p:sp>
        <p:nvSpPr>
          <p:cNvPr id="7" name="Platshållare för text 6">
            <a:extLst>
              <a:ext uri="{FF2B5EF4-FFF2-40B4-BE49-F238E27FC236}">
                <a16:creationId xmlns:a16="http://schemas.microsoft.com/office/drawing/2014/main" id="{229482FD-6A1E-1676-46BF-706189A12FB1}"/>
              </a:ext>
            </a:extLst>
          </p:cNvPr>
          <p:cNvSpPr>
            <a:spLocks noGrp="1"/>
          </p:cNvSpPr>
          <p:nvPr>
            <p:ph type="body" sz="quarter" idx="13"/>
          </p:nvPr>
        </p:nvSpPr>
        <p:spPr/>
        <p:txBody>
          <a:bodyPr/>
          <a:lstStyle/>
          <a:p>
            <a:r>
              <a:rPr lang="sv-SE" dirty="0"/>
              <a:t>Fotograf: Per Eriksson</a:t>
            </a:r>
          </a:p>
        </p:txBody>
      </p:sp>
    </p:spTree>
    <p:extLst>
      <p:ext uri="{BB962C8B-B14F-4D97-AF65-F5344CB8AC3E}">
        <p14:creationId xmlns:p14="http://schemas.microsoft.com/office/powerpoint/2010/main" val="66234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CDCD92D0-DB90-55D7-6447-A26673F64D3C}"/>
              </a:ext>
            </a:extLst>
          </p:cNvPr>
          <p:cNvSpPr>
            <a:spLocks noGrp="1"/>
          </p:cNvSpPr>
          <p:nvPr>
            <p:ph type="body" sz="quarter" idx="13"/>
          </p:nvPr>
        </p:nvSpPr>
        <p:spPr/>
        <p:txBody>
          <a:bodyPr/>
          <a:lstStyle/>
          <a:p>
            <a:r>
              <a:rPr lang="sv-SE" dirty="0"/>
              <a:t>Strategi 2020–2026</a:t>
            </a:r>
          </a:p>
        </p:txBody>
      </p:sp>
      <p:sp>
        <p:nvSpPr>
          <p:cNvPr id="6" name="Rubrik 5">
            <a:extLst>
              <a:ext uri="{FF2B5EF4-FFF2-40B4-BE49-F238E27FC236}">
                <a16:creationId xmlns:a16="http://schemas.microsoft.com/office/drawing/2014/main" id="{0A963A33-CE4E-AAC0-7BA4-85CB23F2A1B5}"/>
              </a:ext>
            </a:extLst>
          </p:cNvPr>
          <p:cNvSpPr>
            <a:spLocks noGrp="1"/>
          </p:cNvSpPr>
          <p:nvPr>
            <p:ph type="title"/>
          </p:nvPr>
        </p:nvSpPr>
        <p:spPr/>
        <p:txBody>
          <a:bodyPr/>
          <a:lstStyle/>
          <a:p>
            <a:r>
              <a:rPr lang="sv-SE" dirty="0"/>
              <a:t>Vårt uppdrag, vår vision och vår värdegrund</a:t>
            </a:r>
          </a:p>
        </p:txBody>
      </p:sp>
    </p:spTree>
    <p:extLst>
      <p:ext uri="{BB962C8B-B14F-4D97-AF65-F5344CB8AC3E}">
        <p14:creationId xmlns:p14="http://schemas.microsoft.com/office/powerpoint/2010/main" val="387984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C33E4840-5D3B-B414-AD37-CF1E9CBF953C}"/>
              </a:ext>
            </a:extLst>
          </p:cNvPr>
          <p:cNvSpPr>
            <a:spLocks noGrp="1"/>
          </p:cNvSpPr>
          <p:nvPr>
            <p:ph type="body" sz="quarter" idx="11"/>
          </p:nvPr>
        </p:nvSpPr>
        <p:spPr/>
        <p:txBody>
          <a:bodyPr/>
          <a:lstStyle/>
          <a:p>
            <a:r>
              <a:rPr lang="sv-SE" dirty="0"/>
              <a:t>Strategins målbild</a:t>
            </a:r>
          </a:p>
        </p:txBody>
      </p:sp>
      <p:sp>
        <p:nvSpPr>
          <p:cNvPr id="6" name="Rubrik 5">
            <a:extLst>
              <a:ext uri="{FF2B5EF4-FFF2-40B4-BE49-F238E27FC236}">
                <a16:creationId xmlns:a16="http://schemas.microsoft.com/office/drawing/2014/main" id="{F808EAE7-5735-B8A0-0F1D-9B5B9FE1BC76}"/>
              </a:ext>
            </a:extLst>
          </p:cNvPr>
          <p:cNvSpPr>
            <a:spLocks noGrp="1"/>
          </p:cNvSpPr>
          <p:nvPr>
            <p:ph type="title"/>
          </p:nvPr>
        </p:nvSpPr>
        <p:spPr/>
        <p:txBody>
          <a:bodyPr/>
          <a:lstStyle/>
          <a:p>
            <a:r>
              <a:rPr lang="sv-SE" dirty="0"/>
              <a:t>Utveckling av centrala kvalitetsaspekter</a:t>
            </a:r>
          </a:p>
        </p:txBody>
      </p:sp>
      <p:sp>
        <p:nvSpPr>
          <p:cNvPr id="9" name="Platshållare för text 8">
            <a:extLst>
              <a:ext uri="{FF2B5EF4-FFF2-40B4-BE49-F238E27FC236}">
                <a16:creationId xmlns:a16="http://schemas.microsoft.com/office/drawing/2014/main" id="{8B3D2CD9-F83D-FE64-390D-1F88937153D2}"/>
              </a:ext>
            </a:extLst>
          </p:cNvPr>
          <p:cNvSpPr>
            <a:spLocks noGrp="1"/>
          </p:cNvSpPr>
          <p:nvPr>
            <p:ph type="body" sz="quarter" idx="13"/>
          </p:nvPr>
        </p:nvSpPr>
        <p:spPr/>
        <p:txBody>
          <a:bodyPr/>
          <a:lstStyle/>
          <a:p>
            <a:r>
              <a:rPr lang="sv-SE" dirty="0"/>
              <a:t>Högskolan Dalarna ska vara en kritisk röst i samhället som granskar och ifrågasätter, men som också bidrar till att leverera lösningar på viktiga samhällsutmaningar. </a:t>
            </a:r>
          </a:p>
          <a:p>
            <a:r>
              <a:rPr lang="sv-SE" dirty="0"/>
              <a:t>För att möjliggöra detta och för att stärka den akademiska kvaliteten och konkurrenskraften krävs att Högskolan utvecklar verksamheten inom ett antal centrala kvalitetsaspekter. </a:t>
            </a:r>
          </a:p>
          <a:p>
            <a:endParaRPr lang="sv-SE" dirty="0"/>
          </a:p>
        </p:txBody>
      </p:sp>
      <p:pic>
        <p:nvPicPr>
          <p:cNvPr id="12" name="Platshållare för bild 11" descr="Två personer står och pratar med varandra. Den ena har glasögon. ">
            <a:extLst>
              <a:ext uri="{FF2B5EF4-FFF2-40B4-BE49-F238E27FC236}">
                <a16:creationId xmlns:a16="http://schemas.microsoft.com/office/drawing/2014/main" id="{4BF5F893-4A59-F947-A16D-C23A65B2C5E0}"/>
              </a:ext>
            </a:extLst>
          </p:cNvPr>
          <p:cNvPicPr>
            <a:picLocks noGrp="1" noChangeAspect="1"/>
          </p:cNvPicPr>
          <p:nvPr>
            <p:ph type="pic" sz="quarter" idx="10"/>
          </p:nvPr>
        </p:nvPicPr>
        <p:blipFill>
          <a:blip r:embed="rId2"/>
          <a:srcRect l="15856" r="15856"/>
          <a:stretch>
            <a:fillRect/>
          </a:stretch>
        </p:blipFill>
        <p:spPr/>
      </p:pic>
      <p:sp>
        <p:nvSpPr>
          <p:cNvPr id="10" name="Platshållare för text 9">
            <a:extLst>
              <a:ext uri="{FF2B5EF4-FFF2-40B4-BE49-F238E27FC236}">
                <a16:creationId xmlns:a16="http://schemas.microsoft.com/office/drawing/2014/main" id="{0F2B0B73-3E62-2D3B-F7BE-62404BF2588B}"/>
              </a:ext>
            </a:extLst>
          </p:cNvPr>
          <p:cNvSpPr>
            <a:spLocks noGrp="1"/>
          </p:cNvSpPr>
          <p:nvPr>
            <p:ph type="body" sz="quarter" idx="14"/>
          </p:nvPr>
        </p:nvSpPr>
        <p:spPr/>
        <p:txBody>
          <a:bodyPr/>
          <a:lstStyle/>
          <a:p>
            <a:r>
              <a:rPr lang="sv-SE" dirty="0"/>
              <a:t>Fotograf: Per Eriksson</a:t>
            </a:r>
          </a:p>
        </p:txBody>
      </p:sp>
    </p:spTree>
    <p:extLst>
      <p:ext uri="{BB962C8B-B14F-4D97-AF65-F5344CB8AC3E}">
        <p14:creationId xmlns:p14="http://schemas.microsoft.com/office/powerpoint/2010/main" val="190454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C33E4840-5D3B-B414-AD37-CF1E9CBF953C}"/>
              </a:ext>
            </a:extLst>
          </p:cNvPr>
          <p:cNvSpPr>
            <a:spLocks noGrp="1"/>
          </p:cNvSpPr>
          <p:nvPr>
            <p:ph type="body" sz="quarter" idx="11"/>
          </p:nvPr>
        </p:nvSpPr>
        <p:spPr>
          <a:xfrm>
            <a:off x="1055686" y="541056"/>
            <a:ext cx="6656677" cy="546766"/>
          </a:xfrm>
        </p:spPr>
        <p:txBody>
          <a:bodyPr/>
          <a:lstStyle/>
          <a:p>
            <a:r>
              <a:rPr lang="sv-SE" dirty="0"/>
              <a:t>Strategins målbild: Utveckling av centrala kvalitetsaspekter </a:t>
            </a:r>
          </a:p>
        </p:txBody>
      </p:sp>
      <p:sp>
        <p:nvSpPr>
          <p:cNvPr id="6" name="Rubrik 5">
            <a:extLst>
              <a:ext uri="{FF2B5EF4-FFF2-40B4-BE49-F238E27FC236}">
                <a16:creationId xmlns:a16="http://schemas.microsoft.com/office/drawing/2014/main" id="{F808EAE7-5735-B8A0-0F1D-9B5B9FE1BC76}"/>
              </a:ext>
            </a:extLst>
          </p:cNvPr>
          <p:cNvSpPr>
            <a:spLocks noGrp="1"/>
          </p:cNvSpPr>
          <p:nvPr>
            <p:ph type="title"/>
          </p:nvPr>
        </p:nvSpPr>
        <p:spPr/>
        <p:txBody>
          <a:bodyPr/>
          <a:lstStyle/>
          <a:p>
            <a:r>
              <a:rPr lang="sv-SE" dirty="0"/>
              <a:t>Utbildningar för samhällsnytta och bildning</a:t>
            </a:r>
          </a:p>
        </p:txBody>
      </p:sp>
      <p:sp>
        <p:nvSpPr>
          <p:cNvPr id="9" name="Platshållare för text 8">
            <a:extLst>
              <a:ext uri="{FF2B5EF4-FFF2-40B4-BE49-F238E27FC236}">
                <a16:creationId xmlns:a16="http://schemas.microsoft.com/office/drawing/2014/main" id="{8B3D2CD9-F83D-FE64-390D-1F88937153D2}"/>
              </a:ext>
            </a:extLst>
          </p:cNvPr>
          <p:cNvSpPr>
            <a:spLocks noGrp="1"/>
          </p:cNvSpPr>
          <p:nvPr>
            <p:ph type="body" sz="quarter" idx="13"/>
          </p:nvPr>
        </p:nvSpPr>
        <p:spPr/>
        <p:txBody>
          <a:bodyPr/>
          <a:lstStyle/>
          <a:p>
            <a:pPr marL="0" indent="0">
              <a:buNone/>
            </a:pPr>
            <a:r>
              <a:rPr lang="sv-SE" sz="1400" dirty="0"/>
              <a:t>Vår kompetensbredd är unik jämfört med de flesta andra högskolor i landet. Det ger goda förutsättningar att förena utbildning och bildning.</a:t>
            </a:r>
          </a:p>
          <a:p>
            <a:pPr marL="0" indent="0">
              <a:buNone/>
            </a:pPr>
            <a:r>
              <a:rPr lang="sv-SE" sz="1400" dirty="0"/>
              <a:t>De utbildningsområden som prioriterats ska ligga fast under strategiperioden, liksom huvuddragen i det nuvarande utbildningsutbudet. Men utbildningsutbudet ska förstärkas och utvecklas när samhällsbehov eller efterfrågan hos studenter och samarbetspartners förändras. Vi behöver förstärka utbildningen på avancerad- och forskarnivå. </a:t>
            </a:r>
          </a:p>
          <a:p>
            <a:pPr marL="0" indent="0">
              <a:buNone/>
            </a:pPr>
            <a:r>
              <a:rPr lang="sv-SE" sz="1400" dirty="0"/>
              <a:t>Vi ska säkerställa att våra utbildningar är attraktiva och eftersökta och att vår undervisning håller hög kvalitet. Våra utbildningar ska präglas av tydlig forskningsanknytning och av olika former av bildningsinslag. </a:t>
            </a:r>
          </a:p>
          <a:p>
            <a:endParaRPr lang="sv-SE" sz="1600" dirty="0"/>
          </a:p>
        </p:txBody>
      </p:sp>
      <p:sp>
        <p:nvSpPr>
          <p:cNvPr id="10" name="Platshållare för text 9">
            <a:extLst>
              <a:ext uri="{FF2B5EF4-FFF2-40B4-BE49-F238E27FC236}">
                <a16:creationId xmlns:a16="http://schemas.microsoft.com/office/drawing/2014/main" id="{0F2B0B73-3E62-2D3B-F7BE-62404BF2588B}"/>
              </a:ext>
            </a:extLst>
          </p:cNvPr>
          <p:cNvSpPr>
            <a:spLocks noGrp="1"/>
          </p:cNvSpPr>
          <p:nvPr>
            <p:ph type="body" sz="quarter" idx="14"/>
          </p:nvPr>
        </p:nvSpPr>
        <p:spPr/>
        <p:txBody>
          <a:bodyPr/>
          <a:lstStyle/>
          <a:p>
            <a:r>
              <a:rPr lang="sv-SE" dirty="0"/>
              <a:t>Fotograf: Per Eriksson</a:t>
            </a:r>
          </a:p>
        </p:txBody>
      </p:sp>
      <p:pic>
        <p:nvPicPr>
          <p:cNvPr id="5" name="Platshållare för bild 4" descr="En bild som visar text, person, inomhus, personer&#10;&#10;Automatiskt genererad beskrivning">
            <a:extLst>
              <a:ext uri="{FF2B5EF4-FFF2-40B4-BE49-F238E27FC236}">
                <a16:creationId xmlns:a16="http://schemas.microsoft.com/office/drawing/2014/main" id="{87C42B93-9AD3-D1E5-D5B7-9AAD2932CCCC}"/>
              </a:ext>
            </a:extLst>
          </p:cNvPr>
          <p:cNvPicPr>
            <a:picLocks noGrp="1" noChangeAspect="1"/>
          </p:cNvPicPr>
          <p:nvPr>
            <p:ph type="pic" sz="quarter" idx="10"/>
          </p:nvPr>
        </p:nvPicPr>
        <p:blipFill>
          <a:blip r:embed="rId2"/>
          <a:srcRect t="67" b="67"/>
          <a:stretch>
            <a:fillRect/>
          </a:stretch>
        </p:blipFill>
        <p:spPr/>
      </p:pic>
    </p:spTree>
    <p:extLst>
      <p:ext uri="{BB962C8B-B14F-4D97-AF65-F5344CB8AC3E}">
        <p14:creationId xmlns:p14="http://schemas.microsoft.com/office/powerpoint/2010/main" val="112604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2"/>
          </p:nvPr>
        </p:nvSpPr>
        <p:spPr>
          <a:xfrm>
            <a:off x="1066265" y="2254270"/>
            <a:ext cx="4616868" cy="3590905"/>
          </a:xfrm>
        </p:spPr>
        <p:txBody>
          <a:bodyPr/>
          <a:lstStyle/>
          <a:p>
            <a:r>
              <a:rPr lang="sv-SE" sz="1400" dirty="0"/>
              <a:t>Attraktiva utbildningar på alla nivåer, från grundnivå till forskarutbildning (i egen regi eller i samverkan med andra lärosäten).</a:t>
            </a:r>
          </a:p>
          <a:p>
            <a:r>
              <a:rPr lang="sv-SE" sz="1400" dirty="0"/>
              <a:t>Utbildningar på avancerad nivå som säkrar ett stabilt inflöde av doktorander.</a:t>
            </a:r>
          </a:p>
          <a:p>
            <a:r>
              <a:rPr lang="sv-SE" sz="1400" dirty="0"/>
              <a:t>Nära samverkan mellan forskning och utbildning där stark forskningsanknuten utbildning är en självklarhet.</a:t>
            </a:r>
          </a:p>
          <a:p>
            <a:r>
              <a:rPr lang="sv-SE" sz="1400" dirty="0"/>
              <a:t>Ett stort antal disputerade lärare och seniorer inom kunskapsområden som är varandra understödjande.</a:t>
            </a:r>
          </a:p>
          <a:p>
            <a:r>
              <a:rPr lang="sv-SE" sz="1400" dirty="0"/>
              <a:t>Ett tillräckligt antal professorer och docenter för att genomföra en långsiktigt hållbar forskarutbildning.</a:t>
            </a:r>
          </a:p>
          <a:p>
            <a:r>
              <a:rPr lang="sv-SE" sz="1400" dirty="0"/>
              <a:t>En grupp doktorander av tillräcklig storlek så att en konstruktiv doktorandmiljö kan upprätthållas.</a:t>
            </a:r>
          </a:p>
          <a:p>
            <a:endParaRPr lang="sv-SE" sz="1600" dirty="0"/>
          </a:p>
        </p:txBody>
      </p:sp>
      <p:sp>
        <p:nvSpPr>
          <p:cNvPr id="11" name="Platshållare för text 10">
            <a:extLst>
              <a:ext uri="{FF2B5EF4-FFF2-40B4-BE49-F238E27FC236}">
                <a16:creationId xmlns:a16="http://schemas.microsoft.com/office/drawing/2014/main" id="{54F04A9F-3C55-B6B1-9A40-AD7102D423F8}"/>
              </a:ext>
            </a:extLst>
          </p:cNvPr>
          <p:cNvSpPr>
            <a:spLocks noGrp="1"/>
          </p:cNvSpPr>
          <p:nvPr>
            <p:ph type="body" sz="quarter" idx="15"/>
          </p:nvPr>
        </p:nvSpPr>
        <p:spPr>
          <a:xfrm>
            <a:off x="5966691" y="2254270"/>
            <a:ext cx="4629873" cy="3590905"/>
          </a:xfrm>
        </p:spPr>
        <p:txBody>
          <a:bodyPr/>
          <a:lstStyle/>
          <a:p>
            <a:r>
              <a:rPr lang="sv-SE" sz="1400" dirty="0"/>
              <a:t>Forskningsprogram med mål och planer för forskningens utveckling och för hur forskningen ska stödja utbildningen.</a:t>
            </a:r>
          </a:p>
          <a:p>
            <a:r>
              <a:rPr lang="sv-SE" sz="1400" dirty="0"/>
              <a:t>Forskargrupper som verkar inom ramen för ett eller flera forskningsprogram och som har god förmåga att attrahera till kunskapsutvecklingen inom sitt fält nationellt och internationellt och förmåga attrahera externa forskningsmedel.</a:t>
            </a:r>
          </a:p>
          <a:p>
            <a:r>
              <a:rPr lang="sv-SE" sz="1400" dirty="0"/>
              <a:t>Väl utvecklade nationella och internationella samarbeten med lärosäten inom det egna fältet.</a:t>
            </a:r>
          </a:p>
          <a:p>
            <a:r>
              <a:rPr lang="sv-SE" sz="1400" dirty="0"/>
              <a:t>Väl utvecklad samverkan med omgivande samhälle.</a:t>
            </a:r>
          </a:p>
          <a:p>
            <a:endParaRPr lang="sv-SE" sz="1400" dirty="0"/>
          </a:p>
        </p:txBody>
      </p:sp>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t>Utveckling av centrala kvalitetsaspekter: Utbildningar för samhällsnytta och bildning </a:t>
            </a:r>
            <a:endParaRPr lang="sv-SE" dirty="0">
              <a:solidFill>
                <a:schemeClr val="accent1"/>
              </a:solidFill>
            </a:endParaRP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Tree>
    <p:extLst>
      <p:ext uri="{BB962C8B-B14F-4D97-AF65-F5344CB8AC3E}">
        <p14:creationId xmlns:p14="http://schemas.microsoft.com/office/powerpoint/2010/main" val="233438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651766B-DA22-F047-9B28-22E1A39D905D}"/>
              </a:ext>
            </a:extLst>
          </p:cNvPr>
          <p:cNvSpPr>
            <a:spLocks noGrp="1"/>
          </p:cNvSpPr>
          <p:nvPr>
            <p:ph type="body" sz="quarter" idx="11"/>
          </p:nvPr>
        </p:nvSpPr>
        <p:spPr>
          <a:xfrm>
            <a:off x="5557696" y="542260"/>
            <a:ext cx="6495759" cy="546765"/>
          </a:xfrm>
        </p:spPr>
        <p:txBody>
          <a:bodyPr/>
          <a:lstStyle/>
          <a:p>
            <a:r>
              <a:rPr lang="sv-SE" dirty="0"/>
              <a:t>Strategins målbild – utveckling av centrala kvalitetsaspekter </a:t>
            </a:r>
          </a:p>
        </p:txBody>
      </p:sp>
      <p:sp>
        <p:nvSpPr>
          <p:cNvPr id="3" name="Rubrik 2">
            <a:extLst>
              <a:ext uri="{FF2B5EF4-FFF2-40B4-BE49-F238E27FC236}">
                <a16:creationId xmlns:a16="http://schemas.microsoft.com/office/drawing/2014/main" id="{E2F58045-5496-D241-A36B-E4503C3D7D8A}"/>
              </a:ext>
            </a:extLst>
          </p:cNvPr>
          <p:cNvSpPr>
            <a:spLocks noGrp="1"/>
          </p:cNvSpPr>
          <p:nvPr>
            <p:ph type="title"/>
          </p:nvPr>
        </p:nvSpPr>
        <p:spPr/>
        <p:txBody>
          <a:bodyPr/>
          <a:lstStyle/>
          <a:p>
            <a:r>
              <a:rPr lang="sv-SE" dirty="0"/>
              <a:t>Forskning för kunskaps-</a:t>
            </a:r>
            <a:br>
              <a:rPr lang="sv-SE" dirty="0"/>
            </a:br>
            <a:r>
              <a:rPr lang="sv-SE" dirty="0"/>
              <a:t>tillväxt och samhällsnytta</a:t>
            </a:r>
          </a:p>
        </p:txBody>
      </p:sp>
      <p:sp>
        <p:nvSpPr>
          <p:cNvPr id="4" name="Platshållare för text 3">
            <a:extLst>
              <a:ext uri="{FF2B5EF4-FFF2-40B4-BE49-F238E27FC236}">
                <a16:creationId xmlns:a16="http://schemas.microsoft.com/office/drawing/2014/main" id="{0116C395-7680-2A4E-95FF-7B732DFF8344}"/>
              </a:ext>
            </a:extLst>
          </p:cNvPr>
          <p:cNvSpPr>
            <a:spLocks noGrp="1"/>
          </p:cNvSpPr>
          <p:nvPr>
            <p:ph type="body" sz="quarter" idx="13"/>
          </p:nvPr>
        </p:nvSpPr>
        <p:spPr/>
        <p:txBody>
          <a:bodyPr/>
          <a:lstStyle/>
          <a:p>
            <a:pPr marL="0" indent="0">
              <a:buNone/>
            </a:pPr>
            <a:r>
              <a:rPr lang="sv-SE" sz="1600" dirty="0"/>
              <a:t>Högskolans forskning ska bidra till kunskapsutveckling och samhällsnytta. Detta kräver en stärkt forskningskultur.</a:t>
            </a:r>
          </a:p>
          <a:p>
            <a:pPr marL="0" indent="0">
              <a:buNone/>
            </a:pPr>
            <a:r>
              <a:rPr lang="sv-SE" sz="1600" dirty="0"/>
              <a:t>Varje sammanhållen akademisk miljö tilldelas ett forskningsanslag för att stärka miljöns forskning och forskningens anknytning till utbildningen. Den närhet som finns mellan olika miljöer ska kunna utnyttjas för att utveckla innovativa och gränsöverskridande forskningssatsningar. Det kollegiala inflytandet ska vara centralt i dessa processer. Varje miljö ansvarar för ledning, samordning och uppföljning av forskningen. </a:t>
            </a:r>
          </a:p>
        </p:txBody>
      </p:sp>
      <p:sp>
        <p:nvSpPr>
          <p:cNvPr id="8" name="Platshållare för text 7">
            <a:extLst>
              <a:ext uri="{FF2B5EF4-FFF2-40B4-BE49-F238E27FC236}">
                <a16:creationId xmlns:a16="http://schemas.microsoft.com/office/drawing/2014/main" id="{CEA7184F-42D8-E18C-63FA-BAC49129BBB0}"/>
              </a:ext>
            </a:extLst>
          </p:cNvPr>
          <p:cNvSpPr>
            <a:spLocks noGrp="1"/>
          </p:cNvSpPr>
          <p:nvPr>
            <p:ph type="body" sz="quarter" idx="14"/>
          </p:nvPr>
        </p:nvSpPr>
        <p:spPr/>
        <p:txBody>
          <a:bodyPr/>
          <a:lstStyle/>
          <a:p>
            <a:r>
              <a:rPr lang="sv-SE" dirty="0"/>
              <a:t>Fotograf: Per Eriksson</a:t>
            </a:r>
          </a:p>
        </p:txBody>
      </p:sp>
      <p:pic>
        <p:nvPicPr>
          <p:cNvPr id="12" name="Platshållare för bild 11" descr="En bild som visar en grupp av fyra män, varav en lärare, som står inomhus och sågar.">
            <a:extLst>
              <a:ext uri="{FF2B5EF4-FFF2-40B4-BE49-F238E27FC236}">
                <a16:creationId xmlns:a16="http://schemas.microsoft.com/office/drawing/2014/main" id="{2F831563-6A1D-2633-6B30-C2EFC71C8F0B}"/>
              </a:ext>
            </a:extLst>
          </p:cNvPr>
          <p:cNvPicPr>
            <a:picLocks noGrp="1" noChangeAspect="1"/>
          </p:cNvPicPr>
          <p:nvPr>
            <p:ph type="pic" sz="quarter" idx="10"/>
          </p:nvPr>
        </p:nvPicPr>
        <p:blipFill>
          <a:blip r:embed="rId2"/>
          <a:srcRect t="29" b="29"/>
          <a:stretch>
            <a:fillRect/>
          </a:stretch>
        </p:blipFill>
        <p:spPr/>
      </p:pic>
    </p:spTree>
    <p:extLst>
      <p:ext uri="{BB962C8B-B14F-4D97-AF65-F5344CB8AC3E}">
        <p14:creationId xmlns:p14="http://schemas.microsoft.com/office/powerpoint/2010/main" val="197478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2"/>
          </p:nvPr>
        </p:nvSpPr>
        <p:spPr>
          <a:xfrm>
            <a:off x="1066265" y="2254270"/>
            <a:ext cx="4616868" cy="3590905"/>
          </a:xfrm>
        </p:spPr>
        <p:txBody>
          <a:bodyPr/>
          <a:lstStyle/>
          <a:p>
            <a:r>
              <a:rPr lang="sv-SE" sz="1600" dirty="0"/>
              <a:t>Fortsätta utveckla dynamiska och relevanta forskningsmiljöer med bäring på utbildningen.</a:t>
            </a:r>
          </a:p>
          <a:p>
            <a:r>
              <a:rPr lang="sv-SE" sz="1600" dirty="0"/>
              <a:t>Sträva efter att utveckla innovativa och gränsöverskridande forskningssatsningar.</a:t>
            </a:r>
          </a:p>
          <a:p>
            <a:r>
              <a:rPr lang="sv-SE" sz="1600" dirty="0"/>
              <a:t>Utveckla starka forskargrupper som framgångsrikt kan konkurrera om externa forskningsmedel, attrahera duktiga forskare och öka publiceringen av forskningsresultat.</a:t>
            </a:r>
          </a:p>
          <a:p>
            <a:r>
              <a:rPr lang="sv-SE" sz="1600" dirty="0"/>
              <a:t>Öka andelen disputerade lärare, docenter och professorer.</a:t>
            </a:r>
          </a:p>
          <a:p>
            <a:r>
              <a:rPr lang="sv-SE" sz="1600" dirty="0"/>
              <a:t>Skapa goda förutsättningar för Högskolans lärare att bedriva egen forskning eller medverka i forskning vid sidan om sin undervisning.</a:t>
            </a:r>
          </a:p>
          <a:p>
            <a:endParaRPr lang="sv-SE" dirty="0"/>
          </a:p>
        </p:txBody>
      </p:sp>
      <p:sp>
        <p:nvSpPr>
          <p:cNvPr id="11" name="Platshållare för text 10">
            <a:extLst>
              <a:ext uri="{FF2B5EF4-FFF2-40B4-BE49-F238E27FC236}">
                <a16:creationId xmlns:a16="http://schemas.microsoft.com/office/drawing/2014/main" id="{54F04A9F-3C55-B6B1-9A40-AD7102D423F8}"/>
              </a:ext>
            </a:extLst>
          </p:cNvPr>
          <p:cNvSpPr>
            <a:spLocks noGrp="1"/>
          </p:cNvSpPr>
          <p:nvPr>
            <p:ph type="body" sz="quarter" idx="15"/>
          </p:nvPr>
        </p:nvSpPr>
        <p:spPr>
          <a:xfrm>
            <a:off x="5966691" y="2254270"/>
            <a:ext cx="4629873" cy="3590905"/>
          </a:xfrm>
        </p:spPr>
        <p:txBody>
          <a:bodyPr/>
          <a:lstStyle/>
          <a:p>
            <a:r>
              <a:rPr lang="sv-SE" sz="1600" dirty="0"/>
              <a:t>Stärka </a:t>
            </a:r>
            <a:r>
              <a:rPr lang="sv-SE" sz="1600" dirty="0" err="1"/>
              <a:t>odisputerade</a:t>
            </a:r>
            <a:r>
              <a:rPr lang="sv-SE" sz="1600" dirty="0"/>
              <a:t> lärares möjlighet att delta i kompetensutveckling och forskarförberedande utbildning.</a:t>
            </a:r>
          </a:p>
          <a:p>
            <a:r>
              <a:rPr lang="sv-SE" sz="1600" dirty="0"/>
              <a:t>Stärka infrastruktur och stödfunktioner ur ett forskningsperspektiv.</a:t>
            </a:r>
          </a:p>
          <a:p>
            <a:r>
              <a:rPr lang="sv-SE" sz="1600" dirty="0"/>
              <a:t>Säkerställa att forskande lärare deltar i undervisningen.</a:t>
            </a:r>
          </a:p>
          <a:p>
            <a:endParaRPr lang="sv-SE" sz="1400" dirty="0"/>
          </a:p>
        </p:txBody>
      </p:sp>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a:xfrm>
            <a:off x="1055689" y="597976"/>
            <a:ext cx="10037184" cy="491212"/>
          </a:xfrm>
        </p:spPr>
        <p:txBody>
          <a:bodyPr/>
          <a:lstStyle/>
          <a:p>
            <a:r>
              <a:rPr lang="sv-SE" dirty="0">
                <a:solidFill>
                  <a:schemeClr val="accent1"/>
                </a:solidFill>
              </a:rPr>
              <a:t>Utveckling av centrala kvalitetsaspekter: Forskning för kunskapstillväxt och samhällsnytta</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Tree>
    <p:extLst>
      <p:ext uri="{BB962C8B-B14F-4D97-AF65-F5344CB8AC3E}">
        <p14:creationId xmlns:p14="http://schemas.microsoft.com/office/powerpoint/2010/main" val="202946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651766B-DA22-F047-9B28-22E1A39D905D}"/>
              </a:ext>
            </a:extLst>
          </p:cNvPr>
          <p:cNvSpPr>
            <a:spLocks noGrp="1"/>
          </p:cNvSpPr>
          <p:nvPr>
            <p:ph type="body" sz="quarter" idx="11"/>
          </p:nvPr>
        </p:nvSpPr>
        <p:spPr>
          <a:xfrm>
            <a:off x="5557696" y="542260"/>
            <a:ext cx="6440340" cy="546765"/>
          </a:xfrm>
        </p:spPr>
        <p:txBody>
          <a:bodyPr/>
          <a:lstStyle/>
          <a:p>
            <a:r>
              <a:rPr lang="sv-SE" dirty="0"/>
              <a:t>Strategins målbild – utveckling av centrala kvalitetsaspekter </a:t>
            </a:r>
          </a:p>
        </p:txBody>
      </p:sp>
      <p:sp>
        <p:nvSpPr>
          <p:cNvPr id="3" name="Rubrik 2">
            <a:extLst>
              <a:ext uri="{FF2B5EF4-FFF2-40B4-BE49-F238E27FC236}">
                <a16:creationId xmlns:a16="http://schemas.microsoft.com/office/drawing/2014/main" id="{E2F58045-5496-D241-A36B-E4503C3D7D8A}"/>
              </a:ext>
            </a:extLst>
          </p:cNvPr>
          <p:cNvSpPr>
            <a:spLocks noGrp="1"/>
          </p:cNvSpPr>
          <p:nvPr>
            <p:ph type="title"/>
          </p:nvPr>
        </p:nvSpPr>
        <p:spPr/>
        <p:txBody>
          <a:bodyPr/>
          <a:lstStyle/>
          <a:p>
            <a:r>
              <a:rPr lang="sv-SE" dirty="0"/>
              <a:t>Kvalitetskultur – ansvar </a:t>
            </a:r>
            <a:br>
              <a:rPr lang="sv-SE" dirty="0"/>
            </a:br>
            <a:r>
              <a:rPr lang="sv-SE" dirty="0"/>
              <a:t>och tillit</a:t>
            </a:r>
          </a:p>
        </p:txBody>
      </p:sp>
      <p:sp>
        <p:nvSpPr>
          <p:cNvPr id="4" name="Platshållare för text 3">
            <a:extLst>
              <a:ext uri="{FF2B5EF4-FFF2-40B4-BE49-F238E27FC236}">
                <a16:creationId xmlns:a16="http://schemas.microsoft.com/office/drawing/2014/main" id="{0116C395-7680-2A4E-95FF-7B732DFF8344}"/>
              </a:ext>
            </a:extLst>
          </p:cNvPr>
          <p:cNvSpPr>
            <a:spLocks noGrp="1"/>
          </p:cNvSpPr>
          <p:nvPr>
            <p:ph type="body" sz="quarter" idx="13"/>
          </p:nvPr>
        </p:nvSpPr>
        <p:spPr/>
        <p:txBody>
          <a:bodyPr/>
          <a:lstStyle/>
          <a:p>
            <a:pPr marL="0" indent="0">
              <a:buNone/>
            </a:pPr>
            <a:r>
              <a:rPr lang="sv-SE" sz="1600" dirty="0"/>
              <a:t>Målet för Högskolans kvalitetsarbete är en kvalitetsmedveten kultur där ansvar och tillit är nyckelfaktorer. </a:t>
            </a:r>
          </a:p>
          <a:p>
            <a:pPr marL="0" indent="0">
              <a:buNone/>
            </a:pPr>
            <a:r>
              <a:rPr lang="sv-SE" sz="1600" dirty="0"/>
              <a:t>Såväl kollegiet som enskilda lärare har ansvar för att kvaliteten i undervisningen och forskningen är hög och ständigt utvecklas. </a:t>
            </a:r>
          </a:p>
          <a:p>
            <a:pPr marL="0" indent="0">
              <a:buNone/>
            </a:pPr>
            <a:r>
              <a:rPr lang="sv-SE" sz="1600" dirty="0"/>
              <a:t>En kvalitetsmedveten kultur präglas av en ständig vilja till omprövning och förbättring och bygger på öppenhet, problematisering och dialog. Systematiserade rutiner för verksamhetsuppföljning är också viktiga inslag i ett fungerande kvalitetsarbete. Högskolans kvalitetssystem ska vidareutvecklas för att möjliggöra en fortsatt kvalitetsutveckling. </a:t>
            </a:r>
          </a:p>
        </p:txBody>
      </p:sp>
      <p:sp>
        <p:nvSpPr>
          <p:cNvPr id="5" name="Platshållare för text 4">
            <a:extLst>
              <a:ext uri="{FF2B5EF4-FFF2-40B4-BE49-F238E27FC236}">
                <a16:creationId xmlns:a16="http://schemas.microsoft.com/office/drawing/2014/main" id="{ADF12B4D-1BB2-7C2F-1EF6-8EEB2DCE6FA8}"/>
              </a:ext>
            </a:extLst>
          </p:cNvPr>
          <p:cNvSpPr>
            <a:spLocks noGrp="1"/>
          </p:cNvSpPr>
          <p:nvPr>
            <p:ph type="body" sz="quarter" idx="14"/>
          </p:nvPr>
        </p:nvSpPr>
        <p:spPr/>
        <p:txBody>
          <a:bodyPr/>
          <a:lstStyle/>
          <a:p>
            <a:r>
              <a:rPr lang="sv-SE" dirty="0"/>
              <a:t>Fotograf: Per Eriksson</a:t>
            </a:r>
          </a:p>
        </p:txBody>
      </p:sp>
      <p:pic>
        <p:nvPicPr>
          <p:cNvPr id="10" name="Platshållare för bild 9" descr="Två personer ståendes bredvid varandra och tittar på en tavla. En person är klädd i svart, den andra personen bär glasögon och har en blommig tröja. ">
            <a:extLst>
              <a:ext uri="{FF2B5EF4-FFF2-40B4-BE49-F238E27FC236}">
                <a16:creationId xmlns:a16="http://schemas.microsoft.com/office/drawing/2014/main" id="{D2534CBB-9111-9886-850D-6FA6194DA143}"/>
              </a:ext>
            </a:extLst>
          </p:cNvPr>
          <p:cNvPicPr>
            <a:picLocks noGrp="1" noChangeAspect="1"/>
          </p:cNvPicPr>
          <p:nvPr>
            <p:ph type="pic" sz="quarter" idx="10"/>
          </p:nvPr>
        </p:nvPicPr>
        <p:blipFill>
          <a:blip r:embed="rId2"/>
          <a:srcRect t="29" b="29"/>
          <a:stretch>
            <a:fillRect/>
          </a:stretch>
        </p:blipFill>
        <p:spPr/>
      </p:pic>
    </p:spTree>
    <p:extLst>
      <p:ext uri="{BB962C8B-B14F-4D97-AF65-F5344CB8AC3E}">
        <p14:creationId xmlns:p14="http://schemas.microsoft.com/office/powerpoint/2010/main" val="247222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solidFill>
                  <a:schemeClr val="accent1"/>
                </a:solidFill>
              </a:rPr>
              <a:t>Utveckling av centrala kvalitetsaspekter: Kvalitetskultur – ansvar och tillit</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3"/>
          </p:nvPr>
        </p:nvSpPr>
        <p:spPr/>
        <p:txBody>
          <a:bodyPr/>
          <a:lstStyle/>
          <a:p>
            <a:pPr marL="361950" indent="-361950">
              <a:buFont typeface="Arial" panose="020B0604020202020204" pitchFamily="34" charset="0"/>
              <a:buChar char="•"/>
            </a:pPr>
            <a:r>
              <a:rPr lang="sv-SE" dirty="0"/>
              <a:t>Gemensamt odla en kultur där ansvar och tillit är nyckelfaktorer.</a:t>
            </a:r>
          </a:p>
          <a:p>
            <a:pPr marL="361950" indent="-361950">
              <a:buFont typeface="Arial" panose="020B0604020202020204" pitchFamily="34" charset="0"/>
              <a:buChar char="•"/>
            </a:pPr>
            <a:r>
              <a:rPr lang="sv-SE" dirty="0"/>
              <a:t>Se till att Högskolans lärare har arbetsvillkor som möjliggör ett aktivt ansvarstagande för </a:t>
            </a:r>
            <a:br>
              <a:rPr lang="sv-SE" dirty="0"/>
            </a:br>
            <a:r>
              <a:rPr lang="sv-SE" dirty="0"/>
              <a:t>kvalitets- och verksamhetsutveckling.</a:t>
            </a:r>
          </a:p>
          <a:p>
            <a:pPr marL="361950" indent="-361950">
              <a:buFont typeface="Arial" panose="020B0604020202020204" pitchFamily="34" charset="0"/>
              <a:buChar char="•"/>
            </a:pPr>
            <a:r>
              <a:rPr lang="sv-SE" dirty="0"/>
              <a:t>Vidareutveckla Högskolans kvalitetssystem för att möjliggöra en fortsatt kvalitetsutveckling.</a:t>
            </a:r>
          </a:p>
          <a:p>
            <a:endParaRPr lang="sv-SE" sz="2000" dirty="0"/>
          </a:p>
        </p:txBody>
      </p:sp>
    </p:spTree>
    <p:extLst>
      <p:ext uri="{BB962C8B-B14F-4D97-AF65-F5344CB8AC3E}">
        <p14:creationId xmlns:p14="http://schemas.microsoft.com/office/powerpoint/2010/main" val="36225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651766B-DA22-F047-9B28-22E1A39D905D}"/>
              </a:ext>
            </a:extLst>
          </p:cNvPr>
          <p:cNvSpPr>
            <a:spLocks noGrp="1"/>
          </p:cNvSpPr>
          <p:nvPr>
            <p:ph type="body" sz="quarter" idx="11"/>
          </p:nvPr>
        </p:nvSpPr>
        <p:spPr>
          <a:xfrm>
            <a:off x="5557696" y="542260"/>
            <a:ext cx="6375686" cy="546765"/>
          </a:xfrm>
        </p:spPr>
        <p:txBody>
          <a:bodyPr/>
          <a:lstStyle/>
          <a:p>
            <a:r>
              <a:rPr lang="sv-SE" dirty="0"/>
              <a:t>Strategins målbild – utveckling av centrala kvalitetsaspekter </a:t>
            </a:r>
          </a:p>
        </p:txBody>
      </p:sp>
      <p:sp>
        <p:nvSpPr>
          <p:cNvPr id="3" name="Rubrik 2">
            <a:extLst>
              <a:ext uri="{FF2B5EF4-FFF2-40B4-BE49-F238E27FC236}">
                <a16:creationId xmlns:a16="http://schemas.microsoft.com/office/drawing/2014/main" id="{E2F58045-5496-D241-A36B-E4503C3D7D8A}"/>
              </a:ext>
            </a:extLst>
          </p:cNvPr>
          <p:cNvSpPr>
            <a:spLocks noGrp="1"/>
          </p:cNvSpPr>
          <p:nvPr>
            <p:ph type="title"/>
          </p:nvPr>
        </p:nvSpPr>
        <p:spPr/>
        <p:txBody>
          <a:bodyPr/>
          <a:lstStyle/>
          <a:p>
            <a:r>
              <a:rPr lang="sv-SE" dirty="0"/>
              <a:t>Ökat ansvar och inflytande för kollegiet</a:t>
            </a:r>
          </a:p>
        </p:txBody>
      </p:sp>
      <p:sp>
        <p:nvSpPr>
          <p:cNvPr id="4" name="Platshållare för text 3">
            <a:extLst>
              <a:ext uri="{FF2B5EF4-FFF2-40B4-BE49-F238E27FC236}">
                <a16:creationId xmlns:a16="http://schemas.microsoft.com/office/drawing/2014/main" id="{0116C395-7680-2A4E-95FF-7B732DFF8344}"/>
              </a:ext>
            </a:extLst>
          </p:cNvPr>
          <p:cNvSpPr>
            <a:spLocks noGrp="1"/>
          </p:cNvSpPr>
          <p:nvPr>
            <p:ph type="body" sz="quarter" idx="13"/>
          </p:nvPr>
        </p:nvSpPr>
        <p:spPr/>
        <p:txBody>
          <a:bodyPr/>
          <a:lstStyle/>
          <a:p>
            <a:pPr marL="0" indent="0">
              <a:buNone/>
            </a:pPr>
            <a:r>
              <a:rPr lang="sv-SE" dirty="0"/>
              <a:t>Att stärka forskningskulturen och sambandet mellan forskning och utbildning innebär att den kollegiala organisationen får både större befogenheter och ansvar. </a:t>
            </a:r>
          </a:p>
          <a:p>
            <a:pPr marL="0" indent="0">
              <a:buNone/>
            </a:pPr>
            <a:r>
              <a:rPr lang="sv-SE" dirty="0"/>
              <a:t>Det är viktigt att tydliggöra linjeorganisationen och kollegiets olika roller och befogenheter för att möjliggöra ett bra samspel. Samspelet bygger på att alla frågor som rör innehåll och utveckling av utbildning och forskning ska ske i ett sammanhang där de akademiska ledarna har en central roll. </a:t>
            </a:r>
          </a:p>
        </p:txBody>
      </p:sp>
      <p:sp>
        <p:nvSpPr>
          <p:cNvPr id="5" name="Platshållare för text 4">
            <a:extLst>
              <a:ext uri="{FF2B5EF4-FFF2-40B4-BE49-F238E27FC236}">
                <a16:creationId xmlns:a16="http://schemas.microsoft.com/office/drawing/2014/main" id="{52446802-05CD-61E5-066A-2CFA7CC476BB}"/>
              </a:ext>
            </a:extLst>
          </p:cNvPr>
          <p:cNvSpPr>
            <a:spLocks noGrp="1"/>
          </p:cNvSpPr>
          <p:nvPr>
            <p:ph type="body" sz="quarter" idx="14"/>
          </p:nvPr>
        </p:nvSpPr>
        <p:spPr/>
        <p:txBody>
          <a:bodyPr/>
          <a:lstStyle/>
          <a:p>
            <a:r>
              <a:rPr lang="sv-SE" dirty="0"/>
              <a:t>Fotograf: Per Eriksson</a:t>
            </a:r>
          </a:p>
        </p:txBody>
      </p:sp>
      <p:pic>
        <p:nvPicPr>
          <p:cNvPr id="10" name="Platshållare för bild 9" descr="Två personer varav en sitter ner vid en dator och har ett headset på sig. Personen bär glasögon och en svart t-shirt. Den andra personen står upp och har en röd tröja på sig. ">
            <a:extLst>
              <a:ext uri="{FF2B5EF4-FFF2-40B4-BE49-F238E27FC236}">
                <a16:creationId xmlns:a16="http://schemas.microsoft.com/office/drawing/2014/main" id="{091EA940-302C-4995-1191-7CA7978AA9F1}"/>
              </a:ext>
            </a:extLst>
          </p:cNvPr>
          <p:cNvPicPr>
            <a:picLocks noGrp="1" noChangeAspect="1"/>
          </p:cNvPicPr>
          <p:nvPr>
            <p:ph type="pic" sz="quarter" idx="10"/>
          </p:nvPr>
        </p:nvPicPr>
        <p:blipFill>
          <a:blip r:embed="rId2"/>
          <a:srcRect t="29" b="29"/>
          <a:stretch>
            <a:fillRect/>
          </a:stretch>
        </p:blipFill>
        <p:spPr/>
      </p:pic>
    </p:spTree>
    <p:extLst>
      <p:ext uri="{BB962C8B-B14F-4D97-AF65-F5344CB8AC3E}">
        <p14:creationId xmlns:p14="http://schemas.microsoft.com/office/powerpoint/2010/main" val="90545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solidFill>
                  <a:schemeClr val="accent1"/>
                </a:solidFill>
              </a:rPr>
              <a:t>Utveckling av centrala kvalitetsaspekter: Ökat ansvar och inflytande för kollegiet</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3"/>
          </p:nvPr>
        </p:nvSpPr>
        <p:spPr/>
        <p:txBody>
          <a:bodyPr/>
          <a:lstStyle/>
          <a:p>
            <a:pPr marL="361950" indent="-361950">
              <a:buFont typeface="Arial" panose="020B0604020202020204" pitchFamily="34" charset="0"/>
              <a:buChar char="•"/>
            </a:pPr>
            <a:r>
              <a:rPr lang="sv-SE" dirty="0"/>
              <a:t>Öka det kollegiala inflytande i frågor som rör utvecklingen av den akademiska verksamheten.</a:t>
            </a:r>
          </a:p>
          <a:p>
            <a:pPr marL="361950" indent="-361950">
              <a:buFont typeface="Arial" panose="020B0604020202020204" pitchFamily="34" charset="0"/>
              <a:buChar char="•"/>
            </a:pPr>
            <a:r>
              <a:rPr lang="sv-SE" dirty="0"/>
              <a:t>Tydliggöra de olika rollerna inom den kollegiala organisationen och linjeorganisationen.</a:t>
            </a:r>
          </a:p>
          <a:p>
            <a:pPr marL="361950" indent="-361950">
              <a:buFont typeface="Arial" panose="020B0604020202020204" pitchFamily="34" charset="0"/>
              <a:buChar char="•"/>
            </a:pPr>
            <a:r>
              <a:rPr lang="sv-SE" dirty="0"/>
              <a:t>Uppmärksamma och belöna lärare som engagerat sig i ledningsfunktioner och förtroendeuppdrag inom den kollegiala organisationen.</a:t>
            </a:r>
          </a:p>
          <a:p>
            <a:endParaRPr lang="sv-SE" dirty="0"/>
          </a:p>
        </p:txBody>
      </p:sp>
    </p:spTree>
    <p:extLst>
      <p:ext uri="{BB962C8B-B14F-4D97-AF65-F5344CB8AC3E}">
        <p14:creationId xmlns:p14="http://schemas.microsoft.com/office/powerpoint/2010/main" val="126296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651766B-DA22-F047-9B28-22E1A39D905D}"/>
              </a:ext>
            </a:extLst>
          </p:cNvPr>
          <p:cNvSpPr>
            <a:spLocks noGrp="1"/>
          </p:cNvSpPr>
          <p:nvPr>
            <p:ph type="body" sz="quarter" idx="11"/>
          </p:nvPr>
        </p:nvSpPr>
        <p:spPr>
          <a:xfrm>
            <a:off x="5557696" y="542260"/>
            <a:ext cx="6255613" cy="546765"/>
          </a:xfrm>
        </p:spPr>
        <p:txBody>
          <a:bodyPr/>
          <a:lstStyle/>
          <a:p>
            <a:r>
              <a:rPr lang="sv-SE" dirty="0"/>
              <a:t>Strategins målbild – utveckling av centrala kvalitetsaspekter </a:t>
            </a:r>
          </a:p>
        </p:txBody>
      </p:sp>
      <p:sp>
        <p:nvSpPr>
          <p:cNvPr id="3" name="Rubrik 2">
            <a:extLst>
              <a:ext uri="{FF2B5EF4-FFF2-40B4-BE49-F238E27FC236}">
                <a16:creationId xmlns:a16="http://schemas.microsoft.com/office/drawing/2014/main" id="{E2F58045-5496-D241-A36B-E4503C3D7D8A}"/>
              </a:ext>
            </a:extLst>
          </p:cNvPr>
          <p:cNvSpPr>
            <a:spLocks noGrp="1"/>
          </p:cNvSpPr>
          <p:nvPr>
            <p:ph type="title"/>
          </p:nvPr>
        </p:nvSpPr>
        <p:spPr/>
        <p:txBody>
          <a:bodyPr/>
          <a:lstStyle/>
          <a:p>
            <a:r>
              <a:rPr lang="sv-SE" dirty="0"/>
              <a:t>Globala perspektiv och </a:t>
            </a:r>
            <a:br>
              <a:rPr lang="sv-SE" dirty="0"/>
            </a:br>
            <a:r>
              <a:rPr lang="sv-SE" dirty="0"/>
              <a:t>interkulturell förståelse</a:t>
            </a:r>
          </a:p>
        </p:txBody>
      </p:sp>
      <p:sp>
        <p:nvSpPr>
          <p:cNvPr id="4" name="Platshållare för text 3">
            <a:extLst>
              <a:ext uri="{FF2B5EF4-FFF2-40B4-BE49-F238E27FC236}">
                <a16:creationId xmlns:a16="http://schemas.microsoft.com/office/drawing/2014/main" id="{0116C395-7680-2A4E-95FF-7B732DFF8344}"/>
              </a:ext>
            </a:extLst>
          </p:cNvPr>
          <p:cNvSpPr>
            <a:spLocks noGrp="1"/>
          </p:cNvSpPr>
          <p:nvPr>
            <p:ph type="body" sz="quarter" idx="13"/>
          </p:nvPr>
        </p:nvSpPr>
        <p:spPr/>
        <p:txBody>
          <a:bodyPr/>
          <a:lstStyle/>
          <a:p>
            <a:pPr marL="0" indent="0">
              <a:buNone/>
            </a:pPr>
            <a:r>
              <a:rPr lang="sv-SE" dirty="0"/>
              <a:t>Internationalisering är en central kvalitetsaspekt och ett viktigt verktyg i arbetet med att öka förståelsen för andra länder, för internationella förhållanden och gemensamma utmaningar. </a:t>
            </a:r>
          </a:p>
          <a:p>
            <a:pPr marL="0" indent="0">
              <a:buNone/>
            </a:pPr>
            <a:r>
              <a:rPr lang="sv-SE" dirty="0"/>
              <a:t>Internationalisering inom utbildning stimulerar jämförelser och nya perspektiv, gynnar personlig utveckling och mognad. Under kommande verksamhetsperiod ska arbetet intensifieras för att öka det internationella samarbetet inom utbildning och forskning, såväl fysiskt som virtuellt för både studenter och medarbetare.</a:t>
            </a:r>
          </a:p>
        </p:txBody>
      </p:sp>
      <p:sp>
        <p:nvSpPr>
          <p:cNvPr id="5" name="Platshållare för text 4">
            <a:extLst>
              <a:ext uri="{FF2B5EF4-FFF2-40B4-BE49-F238E27FC236}">
                <a16:creationId xmlns:a16="http://schemas.microsoft.com/office/drawing/2014/main" id="{BF457389-69B5-67E7-06CB-EDA5B5AFF2C0}"/>
              </a:ext>
            </a:extLst>
          </p:cNvPr>
          <p:cNvSpPr>
            <a:spLocks noGrp="1"/>
          </p:cNvSpPr>
          <p:nvPr>
            <p:ph type="body" sz="quarter" idx="14"/>
          </p:nvPr>
        </p:nvSpPr>
        <p:spPr/>
        <p:txBody>
          <a:bodyPr/>
          <a:lstStyle/>
          <a:p>
            <a:r>
              <a:rPr lang="sv-SE" dirty="0"/>
              <a:t>Fotograf: Per Eriksson</a:t>
            </a:r>
          </a:p>
        </p:txBody>
      </p:sp>
      <p:pic>
        <p:nvPicPr>
          <p:cNvPr id="10" name="Platshållare för bild 9" descr="Två personer - varav en sitter ner samtalar vid ett skrivbord. Den ena är klädd i gula och svarta kläder, den andra i svart kavaj. ">
            <a:extLst>
              <a:ext uri="{FF2B5EF4-FFF2-40B4-BE49-F238E27FC236}">
                <a16:creationId xmlns:a16="http://schemas.microsoft.com/office/drawing/2014/main" id="{C67D44F7-3C53-6912-508C-16C5C10BCE7E}"/>
              </a:ext>
            </a:extLst>
          </p:cNvPr>
          <p:cNvPicPr>
            <a:picLocks noGrp="1" noChangeAspect="1"/>
          </p:cNvPicPr>
          <p:nvPr>
            <p:ph type="pic" sz="quarter" idx="10"/>
          </p:nvPr>
        </p:nvPicPr>
        <p:blipFill>
          <a:blip r:embed="rId2"/>
          <a:srcRect t="29" b="29"/>
          <a:stretch>
            <a:fillRect/>
          </a:stretch>
        </p:blipFill>
        <p:spPr/>
      </p:pic>
    </p:spTree>
    <p:extLst>
      <p:ext uri="{BB962C8B-B14F-4D97-AF65-F5344CB8AC3E}">
        <p14:creationId xmlns:p14="http://schemas.microsoft.com/office/powerpoint/2010/main" val="54772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D8A92DB6-924C-E477-7709-DA0323D92F23}"/>
              </a:ext>
            </a:extLst>
          </p:cNvPr>
          <p:cNvSpPr>
            <a:spLocks noGrp="1"/>
          </p:cNvSpPr>
          <p:nvPr>
            <p:ph type="body" sz="quarter" idx="11"/>
          </p:nvPr>
        </p:nvSpPr>
        <p:spPr/>
        <p:txBody>
          <a:bodyPr/>
          <a:lstStyle/>
          <a:p>
            <a:r>
              <a:rPr lang="sv-SE" dirty="0"/>
              <a:t>Vårt uppdrag</a:t>
            </a:r>
          </a:p>
        </p:txBody>
      </p:sp>
      <p:sp>
        <p:nvSpPr>
          <p:cNvPr id="4" name="Rubrik 3">
            <a:extLst>
              <a:ext uri="{FF2B5EF4-FFF2-40B4-BE49-F238E27FC236}">
                <a16:creationId xmlns:a16="http://schemas.microsoft.com/office/drawing/2014/main" id="{E7094E3B-4146-C1A0-52FC-F6E79276DDF8}"/>
              </a:ext>
            </a:extLst>
          </p:cNvPr>
          <p:cNvSpPr>
            <a:spLocks noGrp="1"/>
          </p:cNvSpPr>
          <p:nvPr>
            <p:ph type="title"/>
          </p:nvPr>
        </p:nvSpPr>
        <p:spPr/>
        <p:txBody>
          <a:bodyPr/>
          <a:lstStyle/>
          <a:p>
            <a:r>
              <a:rPr lang="sv-SE" sz="2400" dirty="0"/>
              <a:t>Att samskapa bildning, utbildning och forskning i Dalarna och i världen</a:t>
            </a:r>
          </a:p>
        </p:txBody>
      </p:sp>
      <p:sp>
        <p:nvSpPr>
          <p:cNvPr id="7" name="Platshållare för text 6">
            <a:extLst>
              <a:ext uri="{FF2B5EF4-FFF2-40B4-BE49-F238E27FC236}">
                <a16:creationId xmlns:a16="http://schemas.microsoft.com/office/drawing/2014/main" id="{10C99E52-F217-A930-FE67-7CD3CB6204EC}"/>
              </a:ext>
            </a:extLst>
          </p:cNvPr>
          <p:cNvSpPr>
            <a:spLocks noGrp="1"/>
          </p:cNvSpPr>
          <p:nvPr>
            <p:ph type="body" sz="quarter" idx="13"/>
          </p:nvPr>
        </p:nvSpPr>
        <p:spPr/>
        <p:txBody>
          <a:bodyPr/>
          <a:lstStyle/>
          <a:p>
            <a:pPr marL="0" indent="0">
              <a:buNone/>
            </a:pPr>
            <a:r>
              <a:rPr lang="sv-SE" dirty="0"/>
              <a:t>Vi ska bedriva vår verksamhet i</a:t>
            </a:r>
            <a:r>
              <a:rPr lang="sv-SE" dirty="0">
                <a:solidFill>
                  <a:srgbClr val="FF0000"/>
                </a:solidFill>
              </a:rPr>
              <a:t> </a:t>
            </a:r>
            <a:r>
              <a:rPr lang="sv-SE" dirty="0"/>
              <a:t>nära samverkan med vår omvärld – lokalt såväl som globalt. Bildning, utbildning och forskning ska växa i nära samspel.</a:t>
            </a:r>
          </a:p>
          <a:p>
            <a:endParaRPr lang="sv-SE" dirty="0"/>
          </a:p>
        </p:txBody>
      </p:sp>
      <p:pic>
        <p:nvPicPr>
          <p:cNvPr id="10" name="Platshållare för bild 9" descr="Två personer står bredvid varandra och bygger ett torn. ">
            <a:extLst>
              <a:ext uri="{FF2B5EF4-FFF2-40B4-BE49-F238E27FC236}">
                <a16:creationId xmlns:a16="http://schemas.microsoft.com/office/drawing/2014/main" id="{EAAA6156-0D68-789E-5143-5FB61D94C98C}"/>
              </a:ext>
            </a:extLst>
          </p:cNvPr>
          <p:cNvPicPr>
            <a:picLocks noGrp="1" noChangeAspect="1"/>
          </p:cNvPicPr>
          <p:nvPr>
            <p:ph type="pic" sz="quarter" idx="10"/>
          </p:nvPr>
        </p:nvPicPr>
        <p:blipFill rotWithShape="1">
          <a:blip r:embed="rId2"/>
          <a:srcRect t="1" b="1"/>
          <a:stretch/>
        </p:blipFill>
        <p:spPr/>
      </p:pic>
      <p:sp>
        <p:nvSpPr>
          <p:cNvPr id="8" name="Platshållare för text 7">
            <a:extLst>
              <a:ext uri="{FF2B5EF4-FFF2-40B4-BE49-F238E27FC236}">
                <a16:creationId xmlns:a16="http://schemas.microsoft.com/office/drawing/2014/main" id="{1ADB5A7B-E305-938A-81BA-5C75349B50F5}"/>
              </a:ext>
            </a:extLst>
          </p:cNvPr>
          <p:cNvSpPr>
            <a:spLocks noGrp="1"/>
          </p:cNvSpPr>
          <p:nvPr>
            <p:ph type="body" sz="quarter" idx="14"/>
          </p:nvPr>
        </p:nvSpPr>
        <p:spPr/>
        <p:txBody>
          <a:bodyPr/>
          <a:lstStyle/>
          <a:p>
            <a:r>
              <a:rPr lang="sv-SE" dirty="0"/>
              <a:t>Fotograf: Per Eriksson</a:t>
            </a:r>
          </a:p>
        </p:txBody>
      </p:sp>
    </p:spTree>
    <p:extLst>
      <p:ext uri="{BB962C8B-B14F-4D97-AF65-F5344CB8AC3E}">
        <p14:creationId xmlns:p14="http://schemas.microsoft.com/office/powerpoint/2010/main" val="3593896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solidFill>
                  <a:schemeClr val="accent1"/>
                </a:solidFill>
              </a:rPr>
              <a:t>Utveckling av centrala kvalitetsaspekter: Globala perspektiv och interkulturell förståelse</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3"/>
          </p:nvPr>
        </p:nvSpPr>
        <p:spPr/>
        <p:txBody>
          <a:bodyPr/>
          <a:lstStyle/>
          <a:p>
            <a:pPr marL="361950" indent="-361950">
              <a:buFont typeface="Arial" panose="020B0604020202020204" pitchFamily="34" charset="0"/>
              <a:buChar char="•"/>
            </a:pPr>
            <a:r>
              <a:rPr lang="sv-SE" sz="1800" dirty="0"/>
              <a:t>Öka det internationella samarbetet inom utbildning och forskning.</a:t>
            </a:r>
          </a:p>
          <a:p>
            <a:pPr marL="361950" indent="-361950">
              <a:buFont typeface="Arial" panose="020B0604020202020204" pitchFamily="34" charset="0"/>
              <a:buChar char="•"/>
            </a:pPr>
            <a:r>
              <a:rPr lang="sv-SE" sz="1800" dirty="0"/>
              <a:t>Öka andelen inkommande och utresande internationella studenter och lärare.</a:t>
            </a:r>
          </a:p>
          <a:p>
            <a:pPr marL="361950" indent="-361950">
              <a:buFont typeface="Arial" panose="020B0604020202020204" pitchFamily="34" charset="0"/>
              <a:buChar char="•"/>
            </a:pPr>
            <a:r>
              <a:rPr lang="sv-SE" sz="1800" dirty="0"/>
              <a:t>Se till att samtliga utbildningsprogram innehåller moment som bidrar till globala perspektiv och ökad interkulturell förståelse.</a:t>
            </a:r>
          </a:p>
          <a:p>
            <a:pPr marL="361950" indent="-361950">
              <a:buFont typeface="Arial" panose="020B0604020202020204" pitchFamily="34" charset="0"/>
              <a:buChar char="•"/>
            </a:pPr>
            <a:r>
              <a:rPr lang="sv-SE" sz="1800" dirty="0"/>
              <a:t>Se till att varje sammanhållen akademisk miljö upprättar partnerskap med utländska </a:t>
            </a:r>
            <a:r>
              <a:rPr lang="sv-SE" dirty="0"/>
              <a:t>lärosäten.</a:t>
            </a:r>
          </a:p>
          <a:p>
            <a:pPr marL="361950" indent="-361950">
              <a:buFont typeface="Arial" panose="020B0604020202020204" pitchFamily="34" charset="0"/>
              <a:buChar char="•"/>
            </a:pPr>
            <a:r>
              <a:rPr lang="sv-SE" sz="1800" dirty="0"/>
              <a:t>Förbättra stödverksamheten till studenter, lärare och forskare från andra länder.</a:t>
            </a:r>
          </a:p>
          <a:p>
            <a:pPr marL="361950" indent="-361950">
              <a:buFont typeface="Arial" panose="020B0604020202020204" pitchFamily="34" charset="0"/>
              <a:buChar char="•"/>
            </a:pPr>
            <a:r>
              <a:rPr lang="sv-SE" sz="1800" dirty="0"/>
              <a:t>Uppmuntra internationella studenter att stanna i Sverige och </a:t>
            </a:r>
            <a:br>
              <a:rPr lang="sv-SE" sz="1800" dirty="0"/>
            </a:br>
            <a:r>
              <a:rPr lang="sv-SE" sz="1800" dirty="0"/>
              <a:t>i Dalarna efter avslutade studier.</a:t>
            </a:r>
          </a:p>
          <a:p>
            <a:endParaRPr lang="sv-SE" dirty="0"/>
          </a:p>
        </p:txBody>
      </p:sp>
    </p:spTree>
    <p:extLst>
      <p:ext uri="{BB962C8B-B14F-4D97-AF65-F5344CB8AC3E}">
        <p14:creationId xmlns:p14="http://schemas.microsoft.com/office/powerpoint/2010/main" val="192933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651766B-DA22-F047-9B28-22E1A39D905D}"/>
              </a:ext>
            </a:extLst>
          </p:cNvPr>
          <p:cNvSpPr>
            <a:spLocks noGrp="1"/>
          </p:cNvSpPr>
          <p:nvPr>
            <p:ph type="body" sz="quarter" idx="11"/>
          </p:nvPr>
        </p:nvSpPr>
        <p:spPr>
          <a:xfrm>
            <a:off x="5557696" y="542260"/>
            <a:ext cx="6338740" cy="546765"/>
          </a:xfrm>
        </p:spPr>
        <p:txBody>
          <a:bodyPr/>
          <a:lstStyle/>
          <a:p>
            <a:r>
              <a:rPr lang="sv-SE" dirty="0"/>
              <a:t>Strategins målbild – utveckling av centrala kvalitetsaspekter </a:t>
            </a:r>
          </a:p>
        </p:txBody>
      </p:sp>
      <p:sp>
        <p:nvSpPr>
          <p:cNvPr id="3" name="Rubrik 2">
            <a:extLst>
              <a:ext uri="{FF2B5EF4-FFF2-40B4-BE49-F238E27FC236}">
                <a16:creationId xmlns:a16="http://schemas.microsoft.com/office/drawing/2014/main" id="{E2F58045-5496-D241-A36B-E4503C3D7D8A}"/>
              </a:ext>
            </a:extLst>
          </p:cNvPr>
          <p:cNvSpPr>
            <a:spLocks noGrp="1"/>
          </p:cNvSpPr>
          <p:nvPr>
            <p:ph type="title"/>
          </p:nvPr>
        </p:nvSpPr>
        <p:spPr/>
        <p:txBody>
          <a:bodyPr/>
          <a:lstStyle/>
          <a:p>
            <a:r>
              <a:rPr lang="sv-SE" dirty="0"/>
              <a:t>Proaktivt verksamhetsstöd</a:t>
            </a:r>
          </a:p>
        </p:txBody>
      </p:sp>
      <p:sp>
        <p:nvSpPr>
          <p:cNvPr id="4" name="Platshållare för text 3">
            <a:extLst>
              <a:ext uri="{FF2B5EF4-FFF2-40B4-BE49-F238E27FC236}">
                <a16:creationId xmlns:a16="http://schemas.microsoft.com/office/drawing/2014/main" id="{0116C395-7680-2A4E-95FF-7B732DFF8344}"/>
              </a:ext>
            </a:extLst>
          </p:cNvPr>
          <p:cNvSpPr>
            <a:spLocks noGrp="1"/>
          </p:cNvSpPr>
          <p:nvPr>
            <p:ph type="body" sz="quarter" idx="13"/>
          </p:nvPr>
        </p:nvSpPr>
        <p:spPr/>
        <p:txBody>
          <a:bodyPr/>
          <a:lstStyle/>
          <a:p>
            <a:pPr marL="0" indent="0">
              <a:buNone/>
            </a:pPr>
            <a:r>
              <a:rPr lang="sv-SE" dirty="0"/>
              <a:t>Verksamhetsstödets kvalitet är en avgörande faktor för Högskolans uppdrag inom utbildning och forskning. </a:t>
            </a:r>
          </a:p>
          <a:p>
            <a:pPr marL="0" indent="0">
              <a:buNone/>
            </a:pPr>
            <a:r>
              <a:rPr lang="sv-SE" dirty="0"/>
              <a:t>Genom väl fungerande stödfunktioner kan de långsiktiga förutsättningarna för Högskolans verksamhet säkerställas och utvecklas. </a:t>
            </a:r>
          </a:p>
          <a:p>
            <a:pPr marL="0" indent="0">
              <a:buNone/>
            </a:pPr>
            <a:r>
              <a:rPr lang="sv-SE" dirty="0"/>
              <a:t>Högskolans stödverksamhet värderas högt av studenterna i kraft av en god tillgänglighet, professionalism och ett respektfullt bemötande. Det omdömet ska värnas och fördjupas.</a:t>
            </a:r>
          </a:p>
        </p:txBody>
      </p:sp>
      <p:sp>
        <p:nvSpPr>
          <p:cNvPr id="5" name="Platshållare för text 4">
            <a:extLst>
              <a:ext uri="{FF2B5EF4-FFF2-40B4-BE49-F238E27FC236}">
                <a16:creationId xmlns:a16="http://schemas.microsoft.com/office/drawing/2014/main" id="{FAD6F1C0-DED9-CE2F-A6EC-69B383BD15FA}"/>
              </a:ext>
            </a:extLst>
          </p:cNvPr>
          <p:cNvSpPr>
            <a:spLocks noGrp="1"/>
          </p:cNvSpPr>
          <p:nvPr>
            <p:ph type="body" sz="quarter" idx="14"/>
          </p:nvPr>
        </p:nvSpPr>
        <p:spPr/>
        <p:txBody>
          <a:bodyPr/>
          <a:lstStyle/>
          <a:p>
            <a:r>
              <a:rPr lang="sv-SE" dirty="0"/>
              <a:t>Fotograf: Per Eriksson</a:t>
            </a:r>
          </a:p>
        </p:txBody>
      </p:sp>
      <p:pic>
        <p:nvPicPr>
          <p:cNvPr id="10" name="Platshållare för bild 9" descr="Två personer står bredvid varandra och samtalar. Den ena personen håller i en tidning. ">
            <a:extLst>
              <a:ext uri="{FF2B5EF4-FFF2-40B4-BE49-F238E27FC236}">
                <a16:creationId xmlns:a16="http://schemas.microsoft.com/office/drawing/2014/main" id="{487CFB3B-958F-7FA8-9151-623772279963}"/>
              </a:ext>
            </a:extLst>
          </p:cNvPr>
          <p:cNvPicPr>
            <a:picLocks noGrp="1" noChangeAspect="1"/>
          </p:cNvPicPr>
          <p:nvPr>
            <p:ph type="pic" sz="quarter" idx="10"/>
          </p:nvPr>
        </p:nvPicPr>
        <p:blipFill rotWithShape="1">
          <a:blip r:embed="rId2"/>
          <a:srcRect l="-28" r="28838" b="28866"/>
          <a:stretch/>
        </p:blipFill>
        <p:spPr>
          <a:xfrm>
            <a:off x="1" y="1"/>
            <a:ext cx="4917017" cy="6333481"/>
          </a:xfrm>
        </p:spPr>
      </p:pic>
    </p:spTree>
    <p:extLst>
      <p:ext uri="{BB962C8B-B14F-4D97-AF65-F5344CB8AC3E}">
        <p14:creationId xmlns:p14="http://schemas.microsoft.com/office/powerpoint/2010/main" val="1360934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solidFill>
                  <a:schemeClr val="accent1"/>
                </a:solidFill>
              </a:rPr>
              <a:t>Utveckling av centrala kvalitetsaspekter: Proaktivt verksamhetsstöd</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3"/>
          </p:nvPr>
        </p:nvSpPr>
        <p:spPr/>
        <p:txBody>
          <a:bodyPr/>
          <a:lstStyle/>
          <a:p>
            <a:pPr marL="361950" indent="-361950">
              <a:buFont typeface="Arial" panose="020B0604020202020204" pitchFamily="34" charset="0"/>
              <a:buChar char="•"/>
            </a:pPr>
            <a:r>
              <a:rPr lang="sv-SE" dirty="0"/>
              <a:t>Sträva efter en förvaltningskultur som gynnar samarbete och motverkar stuprörstänkande.</a:t>
            </a:r>
          </a:p>
          <a:p>
            <a:pPr marL="361950" indent="-361950">
              <a:buFont typeface="Arial" panose="020B0604020202020204" pitchFamily="34" charset="0"/>
              <a:buChar char="•"/>
            </a:pPr>
            <a:r>
              <a:rPr lang="sv-SE" dirty="0"/>
              <a:t>Stärka arenorna för dialog mellan verksamhetsstödet och lärare, studenter och chefer.</a:t>
            </a:r>
          </a:p>
          <a:p>
            <a:pPr marL="361950" indent="-361950">
              <a:buFont typeface="Arial" panose="020B0604020202020204" pitchFamily="34" charset="0"/>
              <a:buChar char="•"/>
            </a:pPr>
            <a:r>
              <a:rPr lang="sv-SE" dirty="0"/>
              <a:t>Prioritera arbetet med att förenkla processer i verksamheten och att minska administrationen för studenter och medarbetare.</a:t>
            </a:r>
          </a:p>
          <a:p>
            <a:pPr marL="361950" indent="-361950">
              <a:buFont typeface="Arial" panose="020B0604020202020204" pitchFamily="34" charset="0"/>
              <a:buChar char="•"/>
            </a:pPr>
            <a:r>
              <a:rPr lang="sv-SE" dirty="0"/>
              <a:t>Sträva efter att bli landets mest och bäst digitaliserade lärosäte.</a:t>
            </a:r>
          </a:p>
          <a:p>
            <a:endParaRPr lang="sv-SE" dirty="0"/>
          </a:p>
        </p:txBody>
      </p:sp>
    </p:spTree>
    <p:extLst>
      <p:ext uri="{BB962C8B-B14F-4D97-AF65-F5344CB8AC3E}">
        <p14:creationId xmlns:p14="http://schemas.microsoft.com/office/powerpoint/2010/main" val="283093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14F99CA-0F05-4AFE-8837-5293C73CC2FF}"/>
              </a:ext>
            </a:extLst>
          </p:cNvPr>
          <p:cNvSpPr>
            <a:spLocks noGrp="1"/>
          </p:cNvSpPr>
          <p:nvPr>
            <p:ph type="body" sz="quarter" idx="11"/>
          </p:nvPr>
        </p:nvSpPr>
        <p:spPr>
          <a:xfrm>
            <a:off x="5557696" y="542260"/>
            <a:ext cx="6504995" cy="546765"/>
          </a:xfrm>
        </p:spPr>
        <p:txBody>
          <a:bodyPr/>
          <a:lstStyle/>
          <a:p>
            <a:r>
              <a:rPr lang="sv-SE" dirty="0"/>
              <a:t>Strategins målbild – utveckling av centrala kvalitetsaspekter </a:t>
            </a:r>
          </a:p>
        </p:txBody>
      </p:sp>
      <p:sp>
        <p:nvSpPr>
          <p:cNvPr id="3" name="Rubrik 2">
            <a:extLst>
              <a:ext uri="{FF2B5EF4-FFF2-40B4-BE49-F238E27FC236}">
                <a16:creationId xmlns:a16="http://schemas.microsoft.com/office/drawing/2014/main" id="{6162B82E-0893-491C-A554-FDCDD3D1C4E9}"/>
              </a:ext>
            </a:extLst>
          </p:cNvPr>
          <p:cNvSpPr>
            <a:spLocks noGrp="1"/>
          </p:cNvSpPr>
          <p:nvPr>
            <p:ph type="title"/>
          </p:nvPr>
        </p:nvSpPr>
        <p:spPr/>
        <p:txBody>
          <a:bodyPr/>
          <a:lstStyle/>
          <a:p>
            <a:r>
              <a:rPr lang="sv-SE" dirty="0"/>
              <a:t>En attraktiv arbetsplats</a:t>
            </a:r>
          </a:p>
        </p:txBody>
      </p:sp>
      <p:sp>
        <p:nvSpPr>
          <p:cNvPr id="4" name="Platshållare för text 3">
            <a:extLst>
              <a:ext uri="{FF2B5EF4-FFF2-40B4-BE49-F238E27FC236}">
                <a16:creationId xmlns:a16="http://schemas.microsoft.com/office/drawing/2014/main" id="{87E3EBE0-16FB-4C79-9518-F3914C4A6F13}"/>
              </a:ext>
            </a:extLst>
          </p:cNvPr>
          <p:cNvSpPr>
            <a:spLocks noGrp="1"/>
          </p:cNvSpPr>
          <p:nvPr>
            <p:ph type="body" sz="quarter" idx="13"/>
          </p:nvPr>
        </p:nvSpPr>
        <p:spPr/>
        <p:txBody>
          <a:bodyPr/>
          <a:lstStyle/>
          <a:p>
            <a:pPr marL="0" indent="0">
              <a:buNone/>
            </a:pPr>
            <a:r>
              <a:rPr lang="sv-SE" sz="1400" dirty="0"/>
              <a:t>Basen i Högskolans verksamhet är medarbetarnas kompetens och kreativitet. Den fysiska och sociala arbetsmiljön ska vara av högsta kvalitet, med ändamålsenliga lokaler och med trivsamma och stimulerande mötesplatser för dialog och umgänge. </a:t>
            </a:r>
          </a:p>
          <a:p>
            <a:pPr marL="0" indent="0">
              <a:buNone/>
            </a:pPr>
            <a:r>
              <a:rPr lang="sv-SE" sz="1400" dirty="0"/>
              <a:t>Öppenhet, vänlighet och omtanke är viktigt inte bara i Högskolans relation till studenter utan också internt mellan medarbetare. </a:t>
            </a:r>
          </a:p>
          <a:p>
            <a:pPr marL="0" indent="0">
              <a:buNone/>
            </a:pPr>
            <a:r>
              <a:rPr lang="sv-SE" sz="1400" dirty="0"/>
              <a:t>Varje medarbetare har behov av att utvecklas och växa i sin yrkesroll och de anställdas kreativitet är central för verksamheten. Den insikten ska vara vägledande för Högskolan som arbetsgivare. </a:t>
            </a:r>
          </a:p>
          <a:p>
            <a:pPr marL="0" indent="0">
              <a:buNone/>
            </a:pPr>
            <a:r>
              <a:rPr lang="sv-SE" sz="1400" dirty="0"/>
              <a:t>Högskolan ska aktivt arbeta för ökad jämställdhet och mångfald och lika möjligheter till karriärvägar.</a:t>
            </a:r>
          </a:p>
          <a:p>
            <a:endParaRPr lang="sv-SE" dirty="0"/>
          </a:p>
        </p:txBody>
      </p:sp>
      <p:sp>
        <p:nvSpPr>
          <p:cNvPr id="5" name="Platshållare för text 4">
            <a:extLst>
              <a:ext uri="{FF2B5EF4-FFF2-40B4-BE49-F238E27FC236}">
                <a16:creationId xmlns:a16="http://schemas.microsoft.com/office/drawing/2014/main" id="{3CF0B660-7959-378F-68FC-C669E74BD731}"/>
              </a:ext>
            </a:extLst>
          </p:cNvPr>
          <p:cNvSpPr>
            <a:spLocks noGrp="1"/>
          </p:cNvSpPr>
          <p:nvPr>
            <p:ph type="body" sz="quarter" idx="14"/>
          </p:nvPr>
        </p:nvSpPr>
        <p:spPr/>
        <p:txBody>
          <a:bodyPr/>
          <a:lstStyle/>
          <a:p>
            <a:r>
              <a:rPr lang="sv-SE" dirty="0"/>
              <a:t>Fotograf: Per Eriksson</a:t>
            </a:r>
          </a:p>
        </p:txBody>
      </p:sp>
      <p:pic>
        <p:nvPicPr>
          <p:cNvPr id="10" name="Platshållare för bild 9" descr="Två personer med ljust hår sitter bredvid varandra vid ett bord och tittar på ett papper. Båda har pennor i händerna. ">
            <a:extLst>
              <a:ext uri="{FF2B5EF4-FFF2-40B4-BE49-F238E27FC236}">
                <a16:creationId xmlns:a16="http://schemas.microsoft.com/office/drawing/2014/main" id="{8F91DA6C-DE38-1C05-EB53-8016287C851C}"/>
              </a:ext>
            </a:extLst>
          </p:cNvPr>
          <p:cNvPicPr>
            <a:picLocks noGrp="1" noChangeAspect="1"/>
          </p:cNvPicPr>
          <p:nvPr>
            <p:ph type="pic" sz="quarter" idx="10"/>
          </p:nvPr>
        </p:nvPicPr>
        <p:blipFill>
          <a:blip r:embed="rId3"/>
          <a:srcRect t="41" b="41"/>
          <a:stretch>
            <a:fillRect/>
          </a:stretch>
        </p:blipFill>
        <p:spPr/>
      </p:pic>
    </p:spTree>
    <p:extLst>
      <p:ext uri="{BB962C8B-B14F-4D97-AF65-F5344CB8AC3E}">
        <p14:creationId xmlns:p14="http://schemas.microsoft.com/office/powerpoint/2010/main" val="135489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D5B7C982-5E84-2650-B00D-4F246C73223D}"/>
              </a:ext>
            </a:extLst>
          </p:cNvPr>
          <p:cNvSpPr>
            <a:spLocks noGrp="1"/>
          </p:cNvSpPr>
          <p:nvPr>
            <p:ph type="body" sz="quarter" idx="10"/>
          </p:nvPr>
        </p:nvSpPr>
        <p:spPr/>
        <p:txBody>
          <a:bodyPr/>
          <a:lstStyle/>
          <a:p>
            <a:r>
              <a:rPr lang="sv-SE" dirty="0">
                <a:solidFill>
                  <a:schemeClr val="accent1"/>
                </a:solidFill>
              </a:rPr>
              <a:t>Utveckling av centrala kvalitetsaspekter: En attraktiv arbetsplats</a:t>
            </a:r>
          </a:p>
        </p:txBody>
      </p:sp>
      <p:sp>
        <p:nvSpPr>
          <p:cNvPr id="7" name="Rubrik 6">
            <a:extLst>
              <a:ext uri="{FF2B5EF4-FFF2-40B4-BE49-F238E27FC236}">
                <a16:creationId xmlns:a16="http://schemas.microsoft.com/office/drawing/2014/main" id="{4DE3181A-A5E5-24CE-6774-6A94ADA1AEDE}"/>
              </a:ext>
            </a:extLst>
          </p:cNvPr>
          <p:cNvSpPr>
            <a:spLocks noGrp="1"/>
          </p:cNvSpPr>
          <p:nvPr>
            <p:ph type="title"/>
          </p:nvPr>
        </p:nvSpPr>
        <p:spPr/>
        <p:txBody>
          <a:bodyPr/>
          <a:lstStyle/>
          <a:p>
            <a:r>
              <a:rPr lang="sv-SE" dirty="0"/>
              <a:t>Vi ska:</a:t>
            </a:r>
          </a:p>
        </p:txBody>
      </p:sp>
      <p:sp>
        <p:nvSpPr>
          <p:cNvPr id="9" name="Platshållare för text 8">
            <a:extLst>
              <a:ext uri="{FF2B5EF4-FFF2-40B4-BE49-F238E27FC236}">
                <a16:creationId xmlns:a16="http://schemas.microsoft.com/office/drawing/2014/main" id="{AC48CD36-BEB8-8281-F4CD-B43CBE34D591}"/>
              </a:ext>
            </a:extLst>
          </p:cNvPr>
          <p:cNvSpPr>
            <a:spLocks noGrp="1"/>
          </p:cNvSpPr>
          <p:nvPr>
            <p:ph type="body" sz="quarter" idx="13"/>
          </p:nvPr>
        </p:nvSpPr>
        <p:spPr/>
        <p:txBody>
          <a:bodyPr/>
          <a:lstStyle/>
          <a:p>
            <a:pPr marL="361950" indent="-361950">
              <a:buFont typeface="Arial" panose="020B0604020202020204" pitchFamily="34" charset="0"/>
              <a:buChar char="•"/>
            </a:pPr>
            <a:r>
              <a:rPr lang="sv-SE" dirty="0"/>
              <a:t>Ha en fysisk och social arbetsmiljö av högsta kvalitet.</a:t>
            </a:r>
          </a:p>
          <a:p>
            <a:pPr marL="361950" indent="-361950">
              <a:buFont typeface="Arial" panose="020B0604020202020204" pitchFamily="34" charset="0"/>
              <a:buChar char="•"/>
            </a:pPr>
            <a:r>
              <a:rPr lang="sv-SE" dirty="0"/>
              <a:t>Ge Högskolans medarbetare möjlighet att utvecklas och växa i sin yrkesroll.</a:t>
            </a:r>
          </a:p>
          <a:p>
            <a:pPr marL="361950" indent="-361950">
              <a:buFont typeface="Arial" panose="020B0604020202020204" pitchFamily="34" charset="0"/>
              <a:buChar char="•"/>
            </a:pPr>
            <a:r>
              <a:rPr lang="sv-SE" dirty="0"/>
              <a:t>Aktivt verka för ökad jämställdhet och mångfald</a:t>
            </a:r>
          </a:p>
          <a:p>
            <a:endParaRPr lang="sv-SE" dirty="0"/>
          </a:p>
        </p:txBody>
      </p:sp>
    </p:spTree>
    <p:extLst>
      <p:ext uri="{BB962C8B-B14F-4D97-AF65-F5344CB8AC3E}">
        <p14:creationId xmlns:p14="http://schemas.microsoft.com/office/powerpoint/2010/main" val="1861986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3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D8A92DB6-924C-E477-7709-DA0323D92F23}"/>
              </a:ext>
            </a:extLst>
          </p:cNvPr>
          <p:cNvSpPr>
            <a:spLocks noGrp="1"/>
          </p:cNvSpPr>
          <p:nvPr>
            <p:ph type="body" sz="quarter" idx="11"/>
          </p:nvPr>
        </p:nvSpPr>
        <p:spPr/>
        <p:txBody>
          <a:bodyPr/>
          <a:lstStyle/>
          <a:p>
            <a:r>
              <a:rPr lang="sv-SE" dirty="0"/>
              <a:t>Vår vision</a:t>
            </a:r>
          </a:p>
        </p:txBody>
      </p:sp>
      <p:sp>
        <p:nvSpPr>
          <p:cNvPr id="4" name="Rubrik 3">
            <a:extLst>
              <a:ext uri="{FF2B5EF4-FFF2-40B4-BE49-F238E27FC236}">
                <a16:creationId xmlns:a16="http://schemas.microsoft.com/office/drawing/2014/main" id="{E7094E3B-4146-C1A0-52FC-F6E79276DDF8}"/>
              </a:ext>
            </a:extLst>
          </p:cNvPr>
          <p:cNvSpPr>
            <a:spLocks noGrp="1"/>
          </p:cNvSpPr>
          <p:nvPr>
            <p:ph type="title"/>
          </p:nvPr>
        </p:nvSpPr>
        <p:spPr/>
        <p:txBody>
          <a:bodyPr/>
          <a:lstStyle/>
          <a:p>
            <a:r>
              <a:rPr lang="sv-SE" sz="2400" dirty="0"/>
              <a:t>Att skapa öppna vägar till kunskap för ett gott samhälle</a:t>
            </a:r>
          </a:p>
        </p:txBody>
      </p:sp>
      <p:sp>
        <p:nvSpPr>
          <p:cNvPr id="7" name="Platshållare för text 6">
            <a:extLst>
              <a:ext uri="{FF2B5EF4-FFF2-40B4-BE49-F238E27FC236}">
                <a16:creationId xmlns:a16="http://schemas.microsoft.com/office/drawing/2014/main" id="{10C99E52-F217-A930-FE67-7CD3CB6204EC}"/>
              </a:ext>
            </a:extLst>
          </p:cNvPr>
          <p:cNvSpPr>
            <a:spLocks noGrp="1"/>
          </p:cNvSpPr>
          <p:nvPr>
            <p:ph type="body" sz="quarter" idx="13"/>
          </p:nvPr>
        </p:nvSpPr>
        <p:spPr/>
        <p:txBody>
          <a:bodyPr/>
          <a:lstStyle/>
          <a:p>
            <a:r>
              <a:rPr lang="sv-SE" dirty="0"/>
              <a:t>Tillsammans med studenter och samarbetspartners skapar vi vägar till ny och befintlig kunskap som är öppna, tillgängliga och inkluderande.</a:t>
            </a:r>
          </a:p>
          <a:p>
            <a:r>
              <a:rPr lang="sv-SE" dirty="0"/>
              <a:t>Våra utbildningar ska främja omdömet och handlingsförmågan och vi ska stödja människors lärande i en livslång bildningsprocess. </a:t>
            </a:r>
          </a:p>
          <a:p>
            <a:r>
              <a:rPr lang="sv-SE" dirty="0"/>
              <a:t>Genom vår forskning och våra utbildningar vill vi bidra till ett gott samhälle – ett samhälle som vilar på demokratisk grund och som är socialt, ekonomiskt och miljömässigt hållbart för nuvarande och kommande generationer.</a:t>
            </a:r>
          </a:p>
          <a:p>
            <a:pPr marL="0" indent="0">
              <a:buNone/>
            </a:pPr>
            <a:r>
              <a:rPr lang="sv-SE" sz="1800" dirty="0"/>
              <a:t> </a:t>
            </a:r>
            <a:endParaRPr lang="sv-SE" dirty="0"/>
          </a:p>
        </p:txBody>
      </p:sp>
      <p:sp>
        <p:nvSpPr>
          <p:cNvPr id="8" name="Platshållare för text 7">
            <a:extLst>
              <a:ext uri="{FF2B5EF4-FFF2-40B4-BE49-F238E27FC236}">
                <a16:creationId xmlns:a16="http://schemas.microsoft.com/office/drawing/2014/main" id="{1ADB5A7B-E305-938A-81BA-5C75349B50F5}"/>
              </a:ext>
            </a:extLst>
          </p:cNvPr>
          <p:cNvSpPr>
            <a:spLocks noGrp="1"/>
          </p:cNvSpPr>
          <p:nvPr>
            <p:ph type="body" sz="quarter" idx="14"/>
          </p:nvPr>
        </p:nvSpPr>
        <p:spPr/>
        <p:txBody>
          <a:bodyPr/>
          <a:lstStyle/>
          <a:p>
            <a:r>
              <a:rPr lang="sv-SE" dirty="0"/>
              <a:t>Fotograf: Per Eriksson</a:t>
            </a:r>
          </a:p>
        </p:txBody>
      </p:sp>
      <p:pic>
        <p:nvPicPr>
          <p:cNvPr id="9" name="Platshållare för bild 8" descr="En kvinna ståendes lutande mot en vägg. Kvinnan har polotröja. ">
            <a:extLst>
              <a:ext uri="{FF2B5EF4-FFF2-40B4-BE49-F238E27FC236}">
                <a16:creationId xmlns:a16="http://schemas.microsoft.com/office/drawing/2014/main" id="{9F529F31-CFF1-5FD2-9C81-B41FFECCBDFD}"/>
              </a:ext>
            </a:extLst>
          </p:cNvPr>
          <p:cNvPicPr>
            <a:picLocks noGrp="1" noChangeAspect="1"/>
          </p:cNvPicPr>
          <p:nvPr>
            <p:ph type="pic" sz="quarter" idx="10"/>
          </p:nvPr>
        </p:nvPicPr>
        <p:blipFill>
          <a:blip r:embed="rId2"/>
          <a:srcRect t="99" b="99"/>
          <a:stretch>
            <a:fillRect/>
          </a:stretch>
        </p:blipFill>
        <p:spPr/>
      </p:pic>
    </p:spTree>
    <p:extLst>
      <p:ext uri="{BB962C8B-B14F-4D97-AF65-F5344CB8AC3E}">
        <p14:creationId xmlns:p14="http://schemas.microsoft.com/office/powerpoint/2010/main" val="65982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D8A92DB6-924C-E477-7709-DA0323D92F23}"/>
              </a:ext>
            </a:extLst>
          </p:cNvPr>
          <p:cNvSpPr>
            <a:spLocks noGrp="1"/>
          </p:cNvSpPr>
          <p:nvPr>
            <p:ph type="body" sz="quarter" idx="11"/>
          </p:nvPr>
        </p:nvSpPr>
        <p:spPr/>
        <p:txBody>
          <a:bodyPr/>
          <a:lstStyle/>
          <a:p>
            <a:r>
              <a:rPr lang="sv-SE" dirty="0"/>
              <a:t>Vår värdegrund</a:t>
            </a:r>
          </a:p>
        </p:txBody>
      </p:sp>
      <p:sp>
        <p:nvSpPr>
          <p:cNvPr id="4" name="Rubrik 3">
            <a:extLst>
              <a:ext uri="{FF2B5EF4-FFF2-40B4-BE49-F238E27FC236}">
                <a16:creationId xmlns:a16="http://schemas.microsoft.com/office/drawing/2014/main" id="{E7094E3B-4146-C1A0-52FC-F6E79276DDF8}"/>
              </a:ext>
            </a:extLst>
          </p:cNvPr>
          <p:cNvSpPr>
            <a:spLocks noGrp="1"/>
          </p:cNvSpPr>
          <p:nvPr>
            <p:ph type="title"/>
          </p:nvPr>
        </p:nvSpPr>
        <p:spPr/>
        <p:txBody>
          <a:bodyPr/>
          <a:lstStyle/>
          <a:p>
            <a:r>
              <a:rPr lang="sv-SE" sz="2400" dirty="0"/>
              <a:t>Vår värdegrund: </a:t>
            </a:r>
            <a:br>
              <a:rPr lang="sv-SE" sz="2400" dirty="0"/>
            </a:br>
            <a:r>
              <a:rPr lang="sv-SE" sz="2400" dirty="0"/>
              <a:t>Öppenhet, mod och ansvar</a:t>
            </a:r>
          </a:p>
        </p:txBody>
      </p:sp>
      <p:sp>
        <p:nvSpPr>
          <p:cNvPr id="7" name="Platshållare för text 6">
            <a:extLst>
              <a:ext uri="{FF2B5EF4-FFF2-40B4-BE49-F238E27FC236}">
                <a16:creationId xmlns:a16="http://schemas.microsoft.com/office/drawing/2014/main" id="{10C99E52-F217-A930-FE67-7CD3CB6204EC}"/>
              </a:ext>
            </a:extLst>
          </p:cNvPr>
          <p:cNvSpPr>
            <a:spLocks noGrp="1"/>
          </p:cNvSpPr>
          <p:nvPr>
            <p:ph type="body" sz="quarter" idx="13"/>
          </p:nvPr>
        </p:nvSpPr>
        <p:spPr/>
        <p:txBody>
          <a:bodyPr/>
          <a:lstStyle/>
          <a:p>
            <a:r>
              <a:rPr lang="sv-SE" dirty="0"/>
              <a:t>Vi ska vara tillgängliga och vi ska vara öppna </a:t>
            </a:r>
            <a:br>
              <a:rPr lang="sv-SE" dirty="0"/>
            </a:br>
            <a:r>
              <a:rPr lang="sv-SE" dirty="0"/>
              <a:t>i våra uppfattningar och i vårt agerande inom Högskolan och mot omvärlden. </a:t>
            </a:r>
          </a:p>
          <a:p>
            <a:r>
              <a:rPr lang="sv-SE" dirty="0"/>
              <a:t>Vi ska våga pröva nytt och att ta oss an komplexa utmaningar. </a:t>
            </a:r>
          </a:p>
          <a:p>
            <a:r>
              <a:rPr lang="sv-SE" dirty="0"/>
              <a:t>Vi ska vara ett intellektuellt och kritiskt nav i samhället.</a:t>
            </a:r>
          </a:p>
          <a:p>
            <a:pPr marL="0" indent="0">
              <a:buNone/>
            </a:pPr>
            <a:r>
              <a:rPr lang="sv-SE" sz="1800" dirty="0"/>
              <a:t> </a:t>
            </a:r>
            <a:endParaRPr lang="sv-SE" dirty="0"/>
          </a:p>
        </p:txBody>
      </p:sp>
      <p:sp>
        <p:nvSpPr>
          <p:cNvPr id="8" name="Platshållare för text 7">
            <a:extLst>
              <a:ext uri="{FF2B5EF4-FFF2-40B4-BE49-F238E27FC236}">
                <a16:creationId xmlns:a16="http://schemas.microsoft.com/office/drawing/2014/main" id="{1ADB5A7B-E305-938A-81BA-5C75349B50F5}"/>
              </a:ext>
            </a:extLst>
          </p:cNvPr>
          <p:cNvSpPr>
            <a:spLocks noGrp="1"/>
          </p:cNvSpPr>
          <p:nvPr>
            <p:ph type="body" sz="quarter" idx="14"/>
          </p:nvPr>
        </p:nvSpPr>
        <p:spPr/>
        <p:txBody>
          <a:bodyPr/>
          <a:lstStyle/>
          <a:p>
            <a:r>
              <a:rPr lang="sv-SE" dirty="0"/>
              <a:t>Fotograf: Per Eriksson</a:t>
            </a:r>
          </a:p>
        </p:txBody>
      </p:sp>
      <p:pic>
        <p:nvPicPr>
          <p:cNvPr id="10" name="Platshållare för bild 9" descr="En man med rutig skjorta och brun keps. ">
            <a:extLst>
              <a:ext uri="{FF2B5EF4-FFF2-40B4-BE49-F238E27FC236}">
                <a16:creationId xmlns:a16="http://schemas.microsoft.com/office/drawing/2014/main" id="{27C70AA2-6BA5-2D2A-AA43-7966A5D55650}"/>
              </a:ext>
            </a:extLst>
          </p:cNvPr>
          <p:cNvPicPr>
            <a:picLocks noGrp="1" noChangeAspect="1"/>
          </p:cNvPicPr>
          <p:nvPr>
            <p:ph type="pic" sz="quarter" idx="10"/>
          </p:nvPr>
        </p:nvPicPr>
        <p:blipFill>
          <a:blip r:embed="rId2"/>
          <a:srcRect t="1" b="1"/>
          <a:stretch>
            <a:fillRect/>
          </a:stretch>
        </p:blipFill>
        <p:spPr/>
      </p:pic>
    </p:spTree>
    <p:extLst>
      <p:ext uri="{BB962C8B-B14F-4D97-AF65-F5344CB8AC3E}">
        <p14:creationId xmlns:p14="http://schemas.microsoft.com/office/powerpoint/2010/main" val="40135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CDCD92D0-DB90-55D7-6447-A26673F64D3C}"/>
              </a:ext>
            </a:extLst>
          </p:cNvPr>
          <p:cNvSpPr>
            <a:spLocks noGrp="1"/>
          </p:cNvSpPr>
          <p:nvPr>
            <p:ph type="body" sz="quarter" idx="13"/>
          </p:nvPr>
        </p:nvSpPr>
        <p:spPr/>
        <p:txBody>
          <a:bodyPr/>
          <a:lstStyle/>
          <a:p>
            <a:r>
              <a:rPr lang="sv-SE" dirty="0"/>
              <a:t>Strategi 2020–2026</a:t>
            </a:r>
          </a:p>
        </p:txBody>
      </p:sp>
      <p:sp>
        <p:nvSpPr>
          <p:cNvPr id="6" name="Rubrik 5">
            <a:extLst>
              <a:ext uri="{FF2B5EF4-FFF2-40B4-BE49-F238E27FC236}">
                <a16:creationId xmlns:a16="http://schemas.microsoft.com/office/drawing/2014/main" id="{0A963A33-CE4E-AAC0-7BA4-85CB23F2A1B5}"/>
              </a:ext>
            </a:extLst>
          </p:cNvPr>
          <p:cNvSpPr>
            <a:spLocks noGrp="1"/>
          </p:cNvSpPr>
          <p:nvPr>
            <p:ph type="title"/>
          </p:nvPr>
        </p:nvSpPr>
        <p:spPr/>
        <p:txBody>
          <a:bodyPr/>
          <a:lstStyle/>
          <a:p>
            <a:r>
              <a:rPr lang="sv-SE" dirty="0"/>
              <a:t>Strategins målbild</a:t>
            </a:r>
          </a:p>
        </p:txBody>
      </p:sp>
    </p:spTree>
    <p:extLst>
      <p:ext uri="{BB962C8B-B14F-4D97-AF65-F5344CB8AC3E}">
        <p14:creationId xmlns:p14="http://schemas.microsoft.com/office/powerpoint/2010/main" val="320561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33C0C4B-C69E-CDC3-C2C1-221F566453A1}"/>
              </a:ext>
            </a:extLst>
          </p:cNvPr>
          <p:cNvSpPr>
            <a:spLocks noGrp="1"/>
          </p:cNvSpPr>
          <p:nvPr>
            <p:ph type="title"/>
          </p:nvPr>
        </p:nvSpPr>
        <p:spPr>
          <a:xfrm>
            <a:off x="1055687" y="586440"/>
            <a:ext cx="5563771" cy="942828"/>
          </a:xfrm>
        </p:spPr>
        <p:txBody>
          <a:bodyPr/>
          <a:lstStyle/>
          <a:p>
            <a:r>
              <a:rPr lang="sv-SE" dirty="0"/>
              <a:t>Strategins målbild</a:t>
            </a:r>
          </a:p>
        </p:txBody>
      </p:sp>
      <p:sp>
        <p:nvSpPr>
          <p:cNvPr id="10" name="Platshållare för text 9">
            <a:extLst>
              <a:ext uri="{FF2B5EF4-FFF2-40B4-BE49-F238E27FC236}">
                <a16:creationId xmlns:a16="http://schemas.microsoft.com/office/drawing/2014/main" id="{753C8D72-8ED1-FEBB-49A1-5BFF805E0CF7}"/>
              </a:ext>
            </a:extLst>
          </p:cNvPr>
          <p:cNvSpPr>
            <a:spLocks noGrp="1"/>
          </p:cNvSpPr>
          <p:nvPr>
            <p:ph type="body" sz="quarter" idx="13"/>
          </p:nvPr>
        </p:nvSpPr>
        <p:spPr>
          <a:xfrm>
            <a:off x="1095445" y="1574653"/>
            <a:ext cx="5524014" cy="4279346"/>
          </a:xfrm>
        </p:spPr>
        <p:txBody>
          <a:bodyPr/>
          <a:lstStyle/>
          <a:p>
            <a:pPr marL="0" indent="0">
              <a:buNone/>
            </a:pPr>
            <a:r>
              <a:rPr lang="sv-SE" dirty="0"/>
              <a:t>Baserat på uppdrag, vision och värdegrund är syftet med Högskolans strategi att </a:t>
            </a:r>
            <a:r>
              <a:rPr lang="sv-SE" i="1" dirty="0"/>
              <a:t>stärka vår roll som ett ansvarstagande och framåtblickande lärosäte. </a:t>
            </a:r>
          </a:p>
          <a:p>
            <a:pPr marL="0" indent="0">
              <a:buNone/>
            </a:pPr>
            <a:r>
              <a:rPr lang="sv-SE" dirty="0"/>
              <a:t>Genom att ytterligare utveckla den akademiska kvaliteten inom forskning och utbildning ska Högskolans attraktivitet och konkurrenskraft öka. </a:t>
            </a:r>
          </a:p>
          <a:p>
            <a:pPr marL="0" indent="0">
              <a:buNone/>
            </a:pPr>
            <a:r>
              <a:rPr lang="sv-SE" i="1" dirty="0"/>
              <a:t>Det uppnår vi genom att:</a:t>
            </a:r>
          </a:p>
          <a:p>
            <a:pPr marL="285750" indent="-285750">
              <a:spcBef>
                <a:spcPts val="1600"/>
              </a:spcBef>
              <a:buFont typeface="Arial" panose="020B0604020202020204" pitchFamily="34" charset="0"/>
              <a:buChar char="•"/>
            </a:pPr>
            <a:r>
              <a:rPr lang="sv-SE" b="1" dirty="0"/>
              <a:t>Etablera och utveckla sammanhållna </a:t>
            </a:r>
            <a:br>
              <a:rPr lang="sv-SE" b="1" dirty="0"/>
            </a:br>
            <a:r>
              <a:rPr lang="sv-SE" b="1" dirty="0"/>
              <a:t>akademiska miljöer </a:t>
            </a:r>
          </a:p>
          <a:p>
            <a:pPr marL="285750" indent="-285750">
              <a:buFont typeface="Arial" panose="020B0604020202020204" pitchFamily="34" charset="0"/>
              <a:buChar char="•"/>
            </a:pPr>
            <a:r>
              <a:rPr lang="sv-SE" b="1" dirty="0"/>
              <a:t>Värna Högskolans signum</a:t>
            </a:r>
          </a:p>
          <a:p>
            <a:pPr marL="285750" indent="-285750">
              <a:buFont typeface="Arial" panose="020B0604020202020204" pitchFamily="34" charset="0"/>
              <a:buChar char="•"/>
            </a:pPr>
            <a:r>
              <a:rPr lang="sv-SE" b="1" dirty="0"/>
              <a:t>Genomföra särskilda satsningar på centrala kvalitetsaspekter</a:t>
            </a:r>
          </a:p>
        </p:txBody>
      </p:sp>
      <p:pic>
        <p:nvPicPr>
          <p:cNvPr id="12" name="Platshållare för bild 11" descr="En bild som visar person, inomhus, stående, personer&#10;&#10;Automatiskt genererad beskrivning">
            <a:extLst>
              <a:ext uri="{FF2B5EF4-FFF2-40B4-BE49-F238E27FC236}">
                <a16:creationId xmlns:a16="http://schemas.microsoft.com/office/drawing/2014/main" id="{087E4BB5-5584-B640-5D33-FC9B63F7986C}"/>
              </a:ext>
            </a:extLst>
          </p:cNvPr>
          <p:cNvPicPr>
            <a:picLocks noGrp="1" noChangeAspect="1"/>
          </p:cNvPicPr>
          <p:nvPr>
            <p:ph type="pic" sz="quarter" idx="10"/>
          </p:nvPr>
        </p:nvPicPr>
        <p:blipFill rotWithShape="1">
          <a:blip r:embed="rId2"/>
          <a:srcRect t="1" b="1"/>
          <a:stretch/>
        </p:blipFill>
        <p:spPr/>
      </p:pic>
      <p:sp>
        <p:nvSpPr>
          <p:cNvPr id="13" name="Platshållare för text 12">
            <a:extLst>
              <a:ext uri="{FF2B5EF4-FFF2-40B4-BE49-F238E27FC236}">
                <a16:creationId xmlns:a16="http://schemas.microsoft.com/office/drawing/2014/main" id="{51784B3A-0935-A3AD-E1B9-DF0EAAF6A7A6}"/>
              </a:ext>
            </a:extLst>
          </p:cNvPr>
          <p:cNvSpPr>
            <a:spLocks noGrp="1"/>
          </p:cNvSpPr>
          <p:nvPr>
            <p:ph type="body" sz="quarter" idx="14"/>
          </p:nvPr>
        </p:nvSpPr>
        <p:spPr/>
        <p:txBody>
          <a:bodyPr/>
          <a:lstStyle/>
          <a:p>
            <a:r>
              <a:rPr lang="sv-SE" dirty="0"/>
              <a:t>Fotograf: Per Eriksson</a:t>
            </a:r>
          </a:p>
          <a:p>
            <a:endParaRPr lang="sv-SE" dirty="0"/>
          </a:p>
        </p:txBody>
      </p:sp>
    </p:spTree>
    <p:extLst>
      <p:ext uri="{BB962C8B-B14F-4D97-AF65-F5344CB8AC3E}">
        <p14:creationId xmlns:p14="http://schemas.microsoft.com/office/powerpoint/2010/main" val="144229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5BEED332-D43C-7949-512C-20A8638B1723}"/>
              </a:ext>
            </a:extLst>
          </p:cNvPr>
          <p:cNvSpPr>
            <a:spLocks noGrp="1"/>
          </p:cNvSpPr>
          <p:nvPr>
            <p:ph type="body" sz="quarter" idx="12"/>
          </p:nvPr>
        </p:nvSpPr>
        <p:spPr/>
        <p:txBody>
          <a:bodyPr/>
          <a:lstStyle/>
          <a:p>
            <a:r>
              <a:rPr lang="sv-SE" dirty="0"/>
              <a:t>Strategins målbild</a:t>
            </a:r>
          </a:p>
        </p:txBody>
      </p:sp>
      <p:sp>
        <p:nvSpPr>
          <p:cNvPr id="7" name="Rubrik 6">
            <a:extLst>
              <a:ext uri="{FF2B5EF4-FFF2-40B4-BE49-F238E27FC236}">
                <a16:creationId xmlns:a16="http://schemas.microsoft.com/office/drawing/2014/main" id="{54626379-9723-D77B-5984-5D1CFCAF259A}"/>
              </a:ext>
            </a:extLst>
          </p:cNvPr>
          <p:cNvSpPr>
            <a:spLocks noGrp="1"/>
          </p:cNvSpPr>
          <p:nvPr>
            <p:ph type="title"/>
          </p:nvPr>
        </p:nvSpPr>
        <p:spPr/>
        <p:txBody>
          <a:bodyPr/>
          <a:lstStyle/>
          <a:p>
            <a:r>
              <a:rPr lang="sv-SE" dirty="0"/>
              <a:t>Etablera och utveckla sammanhållna </a:t>
            </a:r>
            <a:br>
              <a:rPr lang="sv-SE" dirty="0"/>
            </a:br>
            <a:r>
              <a:rPr lang="sv-SE" dirty="0"/>
              <a:t>akademiska miljöer</a:t>
            </a:r>
          </a:p>
        </p:txBody>
      </p:sp>
      <p:pic>
        <p:nvPicPr>
          <p:cNvPr id="12" name="Platshållare för bild 11" descr="Tre personer med gula glasögon ståendes tillsammans och tittar på ett material som står uppställt. ">
            <a:extLst>
              <a:ext uri="{FF2B5EF4-FFF2-40B4-BE49-F238E27FC236}">
                <a16:creationId xmlns:a16="http://schemas.microsoft.com/office/drawing/2014/main" id="{44921071-E1C9-2D88-24F8-D3EAF26A08F6}"/>
              </a:ext>
            </a:extLst>
          </p:cNvPr>
          <p:cNvPicPr>
            <a:picLocks noGrp="1" noChangeAspect="1"/>
          </p:cNvPicPr>
          <p:nvPr>
            <p:ph type="pic" sz="quarter" idx="11"/>
          </p:nvPr>
        </p:nvPicPr>
        <p:blipFill>
          <a:blip r:embed="rId2"/>
          <a:srcRect t="48" b="48"/>
          <a:stretch>
            <a:fillRect/>
          </a:stretch>
        </p:blipFill>
        <p:spPr/>
      </p:pic>
      <p:sp>
        <p:nvSpPr>
          <p:cNvPr id="10" name="Platshållare för text 9">
            <a:extLst>
              <a:ext uri="{FF2B5EF4-FFF2-40B4-BE49-F238E27FC236}">
                <a16:creationId xmlns:a16="http://schemas.microsoft.com/office/drawing/2014/main" id="{1ABDD824-2DF1-AA3A-504F-559275A531D8}"/>
              </a:ext>
            </a:extLst>
          </p:cNvPr>
          <p:cNvSpPr>
            <a:spLocks noGrp="1"/>
          </p:cNvSpPr>
          <p:nvPr>
            <p:ph type="body" sz="quarter" idx="13"/>
          </p:nvPr>
        </p:nvSpPr>
        <p:spPr/>
        <p:txBody>
          <a:bodyPr/>
          <a:lstStyle/>
          <a:p>
            <a:r>
              <a:rPr lang="sv-SE" dirty="0"/>
              <a:t>Fotograf: Per Eriksson</a:t>
            </a:r>
          </a:p>
        </p:txBody>
      </p:sp>
    </p:spTree>
    <p:extLst>
      <p:ext uri="{BB962C8B-B14F-4D97-AF65-F5344CB8AC3E}">
        <p14:creationId xmlns:p14="http://schemas.microsoft.com/office/powerpoint/2010/main" val="296517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8BC90764-4B71-FAC6-E38D-D5558B448839}"/>
              </a:ext>
            </a:extLst>
          </p:cNvPr>
          <p:cNvSpPr>
            <a:spLocks noGrp="1"/>
          </p:cNvSpPr>
          <p:nvPr>
            <p:ph type="body" sz="quarter" idx="11"/>
          </p:nvPr>
        </p:nvSpPr>
        <p:spPr/>
        <p:txBody>
          <a:bodyPr/>
          <a:lstStyle/>
          <a:p>
            <a:r>
              <a:rPr lang="sv-SE" dirty="0"/>
              <a:t>Strategins målbild</a:t>
            </a:r>
          </a:p>
        </p:txBody>
      </p:sp>
      <p:sp>
        <p:nvSpPr>
          <p:cNvPr id="6" name="Rubrik 5">
            <a:extLst>
              <a:ext uri="{FF2B5EF4-FFF2-40B4-BE49-F238E27FC236}">
                <a16:creationId xmlns:a16="http://schemas.microsoft.com/office/drawing/2014/main" id="{55FC2B00-8247-4CA2-4F4C-177C3FDF1867}"/>
              </a:ext>
            </a:extLst>
          </p:cNvPr>
          <p:cNvSpPr>
            <a:spLocks noGrp="1"/>
          </p:cNvSpPr>
          <p:nvPr>
            <p:ph type="title"/>
          </p:nvPr>
        </p:nvSpPr>
        <p:spPr>
          <a:xfrm>
            <a:off x="1055688" y="1995055"/>
            <a:ext cx="5563771" cy="163032"/>
          </a:xfrm>
        </p:spPr>
        <p:txBody>
          <a:bodyPr/>
          <a:lstStyle/>
          <a:p>
            <a:r>
              <a:rPr lang="sv-SE" dirty="0"/>
              <a:t>Etablera och utveckla sammanhållna akademiska miljöer </a:t>
            </a:r>
          </a:p>
        </p:txBody>
      </p:sp>
      <p:sp>
        <p:nvSpPr>
          <p:cNvPr id="9" name="Platshållare för text 8">
            <a:extLst>
              <a:ext uri="{FF2B5EF4-FFF2-40B4-BE49-F238E27FC236}">
                <a16:creationId xmlns:a16="http://schemas.microsoft.com/office/drawing/2014/main" id="{7A0EE916-C5C9-4FF2-0054-3AE9C97B5AE4}"/>
              </a:ext>
            </a:extLst>
          </p:cNvPr>
          <p:cNvSpPr>
            <a:spLocks noGrp="1"/>
          </p:cNvSpPr>
          <p:nvPr>
            <p:ph type="body" sz="quarter" idx="13"/>
          </p:nvPr>
        </p:nvSpPr>
        <p:spPr>
          <a:xfrm>
            <a:off x="1095445" y="2840130"/>
            <a:ext cx="5524014" cy="3013868"/>
          </a:xfrm>
        </p:spPr>
        <p:txBody>
          <a:bodyPr/>
          <a:lstStyle/>
          <a:p>
            <a:pPr marL="0" indent="0">
              <a:buNone/>
            </a:pPr>
            <a:r>
              <a:rPr lang="sv-SE" sz="1600" dirty="0"/>
              <a:t>En sammanhållen akademisk miljö bygger på den intellektuella samhörighet som finns mellan lärare, lärarlag och forskargrupper inom ett definierat område. Den ska präglas av kreativitet och utvecklingskraft. </a:t>
            </a:r>
          </a:p>
          <a:p>
            <a:pPr marL="0" indent="0">
              <a:buNone/>
            </a:pPr>
            <a:r>
              <a:rPr lang="sv-SE" sz="1600" dirty="0"/>
              <a:t>Viktiga inslag i en sammanhållen miljö är god kännedom om förändringar i omvärlden, beredskap för utveckling och nytänkande inom såväl utbildning, forskning som samverkan. </a:t>
            </a:r>
          </a:p>
          <a:p>
            <a:pPr marL="0" indent="0">
              <a:buNone/>
            </a:pPr>
            <a:r>
              <a:rPr lang="sv-SE" sz="1600" dirty="0"/>
              <a:t>Under strategiperioden ska identifierade och utpekade miljöer sträva efter att uppnå det som kännetecknar en sammanhållen akademisk miljö.</a:t>
            </a:r>
          </a:p>
          <a:p>
            <a:endParaRPr lang="sv-SE" sz="1600" dirty="0"/>
          </a:p>
        </p:txBody>
      </p:sp>
      <p:pic>
        <p:nvPicPr>
          <p:cNvPr id="14" name="Platshållare för bild 13" descr="Tre personer med gula glasögon ståendes tillsammans och tittar på ett material som står uppställt. ">
            <a:extLst>
              <a:ext uri="{FF2B5EF4-FFF2-40B4-BE49-F238E27FC236}">
                <a16:creationId xmlns:a16="http://schemas.microsoft.com/office/drawing/2014/main" id="{1511A7C9-624C-6FEE-0458-6BC757B363AC}"/>
              </a:ext>
            </a:extLst>
          </p:cNvPr>
          <p:cNvPicPr>
            <a:picLocks noGrp="1" noChangeAspect="1"/>
          </p:cNvPicPr>
          <p:nvPr>
            <p:ph type="pic" sz="quarter" idx="10"/>
          </p:nvPr>
        </p:nvPicPr>
        <p:blipFill>
          <a:blip r:embed="rId2"/>
          <a:srcRect l="15856" r="15856"/>
          <a:stretch>
            <a:fillRect/>
          </a:stretch>
        </p:blipFill>
        <p:spPr/>
      </p:pic>
      <p:sp>
        <p:nvSpPr>
          <p:cNvPr id="10" name="Platshållare för text 9">
            <a:extLst>
              <a:ext uri="{FF2B5EF4-FFF2-40B4-BE49-F238E27FC236}">
                <a16:creationId xmlns:a16="http://schemas.microsoft.com/office/drawing/2014/main" id="{9D7741D6-2CD0-C631-C93A-34387046B19B}"/>
              </a:ext>
            </a:extLst>
          </p:cNvPr>
          <p:cNvSpPr>
            <a:spLocks noGrp="1"/>
          </p:cNvSpPr>
          <p:nvPr>
            <p:ph type="body" sz="quarter" idx="14"/>
          </p:nvPr>
        </p:nvSpPr>
        <p:spPr/>
        <p:txBody>
          <a:bodyPr/>
          <a:lstStyle/>
          <a:p>
            <a:r>
              <a:rPr lang="sv-SE" dirty="0"/>
              <a:t>Fotograf: Per Eriksson</a:t>
            </a:r>
          </a:p>
        </p:txBody>
      </p:sp>
    </p:spTree>
    <p:extLst>
      <p:ext uri="{BB962C8B-B14F-4D97-AF65-F5344CB8AC3E}">
        <p14:creationId xmlns:p14="http://schemas.microsoft.com/office/powerpoint/2010/main" val="1336368966"/>
      </p:ext>
    </p:extLst>
  </p:cSld>
  <p:clrMapOvr>
    <a:masterClrMapping/>
  </p:clrMapOvr>
</p:sld>
</file>

<file path=ppt/theme/theme1.xml><?xml version="1.0" encoding="utf-8"?>
<a:theme xmlns:a="http://schemas.openxmlformats.org/drawingml/2006/main" name="HDa Innehåll">
  <a:themeElements>
    <a:clrScheme name="HDa">
      <a:dk1>
        <a:sysClr val="windowText" lastClr="000000"/>
      </a:dk1>
      <a:lt1>
        <a:sysClr val="window" lastClr="FFFFFF"/>
      </a:lt1>
      <a:dk2>
        <a:srgbClr val="44546A"/>
      </a:dk2>
      <a:lt2>
        <a:srgbClr val="E7E6E6"/>
      </a:lt2>
      <a:accent1>
        <a:srgbClr val="4B2582"/>
      </a:accent1>
      <a:accent2>
        <a:srgbClr val="E50075"/>
      </a:accent2>
      <a:accent3>
        <a:srgbClr val="0071C2"/>
      </a:accent3>
      <a:accent4>
        <a:srgbClr val="007B3C"/>
      </a:accent4>
      <a:accent5>
        <a:srgbClr val="FFDD00"/>
      </a:accent5>
      <a:accent6>
        <a:srgbClr val="E4003A"/>
      </a:accent6>
      <a:hlink>
        <a:srgbClr val="0071C2"/>
      </a:hlink>
      <a:folHlink>
        <a:srgbClr val="954F72"/>
      </a:folHlink>
    </a:clrScheme>
    <a:fontScheme name="H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HDa-16_9-210519" id="{1B31DA7A-F6BA-438F-8FDB-657B7B009EA3}" vid="{A335B443-4CF1-42FC-A3D3-178DBDFEAF98}"/>
    </a:ext>
  </a:extLst>
</a:theme>
</file>

<file path=ppt/theme/theme2.xml><?xml version="1.0" encoding="utf-8"?>
<a:theme xmlns:a="http://schemas.openxmlformats.org/drawingml/2006/main" name="HDa Start och Avslut">
  <a:themeElements>
    <a:clrScheme name="HDa">
      <a:dk1>
        <a:sysClr val="windowText" lastClr="000000"/>
      </a:dk1>
      <a:lt1>
        <a:sysClr val="window" lastClr="FFFFFF"/>
      </a:lt1>
      <a:dk2>
        <a:srgbClr val="44546A"/>
      </a:dk2>
      <a:lt2>
        <a:srgbClr val="E7E6E6"/>
      </a:lt2>
      <a:accent1>
        <a:srgbClr val="4B2582"/>
      </a:accent1>
      <a:accent2>
        <a:srgbClr val="E50075"/>
      </a:accent2>
      <a:accent3>
        <a:srgbClr val="0071C2"/>
      </a:accent3>
      <a:accent4>
        <a:srgbClr val="007B3C"/>
      </a:accent4>
      <a:accent5>
        <a:srgbClr val="FFDD00"/>
      </a:accent5>
      <a:accent6>
        <a:srgbClr val="E4003A"/>
      </a:accent6>
      <a:hlink>
        <a:srgbClr val="0071C2"/>
      </a:hlink>
      <a:folHlink>
        <a:srgbClr val="954F72"/>
      </a:folHlink>
    </a:clrScheme>
    <a:fontScheme name="H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HDa-16_9-210519" id="{1B31DA7A-F6BA-438F-8FDB-657B7B009EA3}" vid="{2BF601C2-1134-460A-AB9A-8EBE2CFE8D48}"/>
    </a:ext>
  </a:extLst>
</a:theme>
</file>

<file path=ppt/theme/theme3.xml><?xml version="1.0" encoding="utf-8"?>
<a:theme xmlns:a="http://schemas.openxmlformats.org/drawingml/2006/main" name="Office-tema">
  <a:themeElements>
    <a:clrScheme name="HDa">
      <a:dk1>
        <a:sysClr val="windowText" lastClr="000000"/>
      </a:dk1>
      <a:lt1>
        <a:sysClr val="window" lastClr="FFFFFF"/>
      </a:lt1>
      <a:dk2>
        <a:srgbClr val="44546A"/>
      </a:dk2>
      <a:lt2>
        <a:srgbClr val="E7E6E6"/>
      </a:lt2>
      <a:accent1>
        <a:srgbClr val="4B2582"/>
      </a:accent1>
      <a:accent2>
        <a:srgbClr val="E50075"/>
      </a:accent2>
      <a:accent3>
        <a:srgbClr val="A5A5A5"/>
      </a:accent3>
      <a:accent4>
        <a:srgbClr val="EC6607"/>
      </a:accent4>
      <a:accent5>
        <a:srgbClr val="007B3C"/>
      </a:accent5>
      <a:accent6>
        <a:srgbClr val="E4003A"/>
      </a:accent6>
      <a:hlink>
        <a:srgbClr val="0563C1"/>
      </a:hlink>
      <a:folHlink>
        <a:srgbClr val="954F72"/>
      </a:folHlink>
    </a:clrScheme>
    <a:fontScheme name="H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Da">
      <a:dk1>
        <a:sysClr val="windowText" lastClr="000000"/>
      </a:dk1>
      <a:lt1>
        <a:sysClr val="window" lastClr="FFFFFF"/>
      </a:lt1>
      <a:dk2>
        <a:srgbClr val="44546A"/>
      </a:dk2>
      <a:lt2>
        <a:srgbClr val="E7E6E6"/>
      </a:lt2>
      <a:accent1>
        <a:srgbClr val="4B2582"/>
      </a:accent1>
      <a:accent2>
        <a:srgbClr val="E50075"/>
      </a:accent2>
      <a:accent3>
        <a:srgbClr val="A5A5A5"/>
      </a:accent3>
      <a:accent4>
        <a:srgbClr val="EC6607"/>
      </a:accent4>
      <a:accent5>
        <a:srgbClr val="007B3C"/>
      </a:accent5>
      <a:accent6>
        <a:srgbClr val="E4003A"/>
      </a:accent6>
      <a:hlink>
        <a:srgbClr val="0563C1"/>
      </a:hlink>
      <a:folHlink>
        <a:srgbClr val="954F72"/>
      </a:folHlink>
    </a:clrScheme>
    <a:fontScheme name="H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04DFD016960E48B4316FB00FA4E3EA" ma:contentTypeVersion="17" ma:contentTypeDescription="Create a new document." ma:contentTypeScope="" ma:versionID="a23e6eb6000e1f30cba21e4d8c4d26bb">
  <xsd:schema xmlns:xsd="http://www.w3.org/2001/XMLSchema" xmlns:xs="http://www.w3.org/2001/XMLSchema" xmlns:p="http://schemas.microsoft.com/office/2006/metadata/properties" xmlns:ns2="01702144-df17-42cb-bd5e-f902e164a2df" xmlns:ns3="6cd01150-82fa-4c01-9f65-3540c9638394" targetNamespace="http://schemas.microsoft.com/office/2006/metadata/properties" ma:root="true" ma:fieldsID="867553c67d854203c9a3fc8b81f01240" ns2:_="" ns3:_="">
    <xsd:import namespace="01702144-df17-42cb-bd5e-f902e164a2df"/>
    <xsd:import namespace="6cd01150-82fa-4c01-9f65-3540c9638394"/>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Datum_x0020_och_x0020_tid"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02144-df17-42cb-bd5e-f902e164a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Datum_x0020_och_x0020_tid" ma:index="16" nillable="true" ma:displayName="Datum och tid" ma:format="DateTime" ma:internalName="Datum_x0020_och_x0020_tid">
      <xsd:simpleType>
        <xsd:restriction base="dms:DateTime"/>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8987a6-c1bb-4d45-96f2-f973512b71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d01150-82fa-4c01-9f65-3540c963839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4b65ca-d694-4caa-9c0b-516c801aef96}" ma:internalName="TaxCatchAll" ma:showField="CatchAllData" ma:web="6cd01150-82fa-4c01-9f65-3540c96383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d01150-82fa-4c01-9f65-3540c9638394">
      <Value>2</Value>
      <Value>22</Value>
    </TaxCatchAll>
    <lcf76f155ced4ddcb4097134ff3c332f xmlns="01702144-df17-42cb-bd5e-f902e164a2df">
      <Terms xmlns="http://schemas.microsoft.com/office/infopath/2007/PartnerControls"/>
    </lcf76f155ced4ddcb4097134ff3c332f>
    <Datum_x0020_och_x0020_tid xmlns="01702144-df17-42cb-bd5e-f902e164a2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57B7D0-FFB2-4D3D-87BF-B4A6F88AD59E}"/>
</file>

<file path=customXml/itemProps2.xml><?xml version="1.0" encoding="utf-8"?>
<ds:datastoreItem xmlns:ds="http://schemas.openxmlformats.org/officeDocument/2006/customXml" ds:itemID="{1B12D53D-0541-481F-B590-944BD46D5A35}">
  <ds:schemaRefs>
    <ds:schemaRef ds:uri="http://schemas.openxmlformats.org/package/2006/metadata/core-properties"/>
    <ds:schemaRef ds:uri="http://schemas.microsoft.com/office/2006/documentManagement/types"/>
    <ds:schemaRef ds:uri="01702144-df17-42cb-bd5e-f902e164a2df"/>
    <ds:schemaRef ds:uri="http://purl.org/dc/elements/1.1/"/>
    <ds:schemaRef ds:uri="http://www.w3.org/XML/1998/namespace"/>
    <ds:schemaRef ds:uri="http://schemas.microsoft.com/office/2006/metadata/properties"/>
    <ds:schemaRef ds:uri="6cd01150-82fa-4c01-9f65-3540c9638394"/>
    <ds:schemaRef ds:uri="http://schemas.microsoft.com/office/infopath/2007/PartnerControls"/>
    <ds:schemaRef ds:uri="http://purl.org/dc/dcmitype/"/>
    <ds:schemaRef ds:uri="http://purl.org/dc/terms/"/>
    <ds:schemaRef ds:uri="75ad50fb-b7ae-4785-9275-a37625e9eb3e"/>
    <ds:schemaRef ds:uri="c6f5bd9a-91f3-4a40-a9f8-8c877d7f1c53"/>
  </ds:schemaRefs>
</ds:datastoreItem>
</file>

<file path=customXml/itemProps3.xml><?xml version="1.0" encoding="utf-8"?>
<ds:datastoreItem xmlns:ds="http://schemas.openxmlformats.org/officeDocument/2006/customXml" ds:itemID="{61935882-F91E-42B0-B469-BB0995A6E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CEBDEEE9</Template>
  <TotalTime>0</TotalTime>
  <Words>2317</Words>
  <Application>Microsoft Office PowerPoint</Application>
  <PresentationFormat>Bredbild</PresentationFormat>
  <Paragraphs>197</Paragraphs>
  <Slides>35</Slides>
  <Notes>1</Notes>
  <HiddenSlides>0</HiddenSlides>
  <MMClips>0</MMClips>
  <ScaleCrop>false</ScaleCrop>
  <HeadingPairs>
    <vt:vector size="6" baseType="variant">
      <vt:variant>
        <vt:lpstr>Använt teckensnitt</vt:lpstr>
      </vt:variant>
      <vt:variant>
        <vt:i4>1</vt:i4>
      </vt:variant>
      <vt:variant>
        <vt:lpstr>Tema</vt:lpstr>
      </vt:variant>
      <vt:variant>
        <vt:i4>2</vt:i4>
      </vt:variant>
      <vt:variant>
        <vt:lpstr>Bildrubriker</vt:lpstr>
      </vt:variant>
      <vt:variant>
        <vt:i4>35</vt:i4>
      </vt:variant>
    </vt:vector>
  </HeadingPairs>
  <TitlesOfParts>
    <vt:vector size="38" baseType="lpstr">
      <vt:lpstr>Arial</vt:lpstr>
      <vt:lpstr>HDa Innehåll</vt:lpstr>
      <vt:lpstr>HDa Start och Avslut</vt:lpstr>
      <vt:lpstr>Strategi för Högskolan Dalarna 2020–2026</vt:lpstr>
      <vt:lpstr>Vårt uppdrag, vår vision och vår värdegrund</vt:lpstr>
      <vt:lpstr>Att samskapa bildning, utbildning och forskning i Dalarna och i världen</vt:lpstr>
      <vt:lpstr>Att skapa öppna vägar till kunskap för ett gott samhälle</vt:lpstr>
      <vt:lpstr>Vår värdegrund:  Öppenhet, mod och ansvar</vt:lpstr>
      <vt:lpstr>Strategins målbild</vt:lpstr>
      <vt:lpstr>Strategins målbild</vt:lpstr>
      <vt:lpstr>Etablera och utveckla sammanhållna  akademiska miljöer</vt:lpstr>
      <vt:lpstr>Etablera och utveckla sammanhållna akademiska miljöer </vt:lpstr>
      <vt:lpstr>Våra sammanhållna akademiska miljöer ska ha:</vt:lpstr>
      <vt:lpstr>Stärka våra signum</vt:lpstr>
      <vt:lpstr>Stärka våra signum</vt:lpstr>
      <vt:lpstr>Att se hela studenten</vt:lpstr>
      <vt:lpstr>Vi ska: </vt:lpstr>
      <vt:lpstr>Nätburen undervisning  – digitaliseringskompetens</vt:lpstr>
      <vt:lpstr>Vi ska: </vt:lpstr>
      <vt:lpstr>Samverkan</vt:lpstr>
      <vt:lpstr>Vi ska: </vt:lpstr>
      <vt:lpstr>Utveckling av centrala kvalitetsaspekter</vt:lpstr>
      <vt:lpstr>Utveckling av centrala kvalitetsaspekter</vt:lpstr>
      <vt:lpstr>Utbildningar för samhällsnytta och bildning</vt:lpstr>
      <vt:lpstr>Vi ska:</vt:lpstr>
      <vt:lpstr>Forskning för kunskaps- tillväxt och samhällsnytta</vt:lpstr>
      <vt:lpstr>Vi ska:</vt:lpstr>
      <vt:lpstr>Kvalitetskultur – ansvar  och tillit</vt:lpstr>
      <vt:lpstr>Vi ska:</vt:lpstr>
      <vt:lpstr>Ökat ansvar och inflytande för kollegiet</vt:lpstr>
      <vt:lpstr>Vi ska:</vt:lpstr>
      <vt:lpstr>Globala perspektiv och  interkulturell förståelse</vt:lpstr>
      <vt:lpstr>Vi ska:</vt:lpstr>
      <vt:lpstr>Proaktivt verksamhetsstöd</vt:lpstr>
      <vt:lpstr>Vi ska:</vt:lpstr>
      <vt:lpstr>En attraktiv arbetsplats</vt:lpstr>
      <vt:lpstr>Vi ska: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för Högskolan Dalarna 2020–2026</dc:title>
  <dc:creator>Emma Norman (HDa)</dc:creator>
  <cp:lastModifiedBy>Emma Norman (HDa)</cp:lastModifiedBy>
  <cp:revision>3</cp:revision>
  <cp:lastPrinted>2017-03-10T09:07:23Z</cp:lastPrinted>
  <dcterms:created xsi:type="dcterms:W3CDTF">2022-09-01T12:06:20Z</dcterms:created>
  <dcterms:modified xsi:type="dcterms:W3CDTF">2022-09-02T06:49:52Z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0x0101007104DFD016960E48B4316FB00FA4E3EA</vt:lpwstr>
  </property>
  <property fmtid="{D5CDD505-2E9C-101B-9397-08002B2CF9AE}" pid="3" name="TaxKeyword">
    <vt:lpwstr/>
  </property>
  <property fmtid="{D5CDD505-2E9C-101B-9397-08002B2CF9AE}" pid="4" name="Avdelning">
    <vt:lpwstr>2;#Kommunikationsavdelningen|40208715-28ac-40ac-8185-8faf1f647166</vt:lpwstr>
  </property>
  <property fmtid="{D5CDD505-2E9C-101B-9397-08002B2CF9AE}" pid="5" name="BeHDa_Dokumenttyp_Tax">
    <vt:lpwstr>22;#Presentation|a202e5b9-63bf-414e-80ec-98d7359f7f4b</vt:lpwstr>
  </property>
</Properties>
</file>