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  <p:sldMasterId id="2147483700" r:id="rId5"/>
    <p:sldMasterId id="2147483712" r:id="rId6"/>
    <p:sldMasterId id="2147483724" r:id="rId7"/>
    <p:sldMasterId id="2147483736" r:id="rId8"/>
    <p:sldMasterId id="2147483672" r:id="rId9"/>
  </p:sldMasterIdLst>
  <p:notesMasterIdLst>
    <p:notesMasterId r:id="rId26"/>
  </p:notesMasterIdLst>
  <p:handoutMasterIdLst>
    <p:handoutMasterId r:id="rId27"/>
  </p:handoutMasterIdLst>
  <p:sldIdLst>
    <p:sldId id="411" r:id="rId10"/>
    <p:sldId id="331" r:id="rId11"/>
    <p:sldId id="415" r:id="rId12"/>
    <p:sldId id="294" r:id="rId13"/>
    <p:sldId id="409" r:id="rId14"/>
    <p:sldId id="410" r:id="rId15"/>
    <p:sldId id="405" r:id="rId16"/>
    <p:sldId id="376" r:id="rId17"/>
    <p:sldId id="383" r:id="rId18"/>
    <p:sldId id="399" r:id="rId19"/>
    <p:sldId id="412" r:id="rId20"/>
    <p:sldId id="389" r:id="rId21"/>
    <p:sldId id="400" r:id="rId22"/>
    <p:sldId id="417" r:id="rId23"/>
    <p:sldId id="416" r:id="rId24"/>
    <p:sldId id="34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d Hasselquist (HDa)" initials="FH(" lastIdx="1" clrIdx="0">
    <p:extLst>
      <p:ext uri="{19B8F6BF-5375-455C-9EA6-DF929625EA0E}">
        <p15:presenceInfo xmlns:p15="http://schemas.microsoft.com/office/powerpoint/2012/main" userId="S::fhe@du.se::9fb0fe49-10b5-42ef-aef8-66b49f762ef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B00"/>
    <a:srgbClr val="005293"/>
    <a:srgbClr val="D9CAF0"/>
    <a:srgbClr val="341C65"/>
    <a:srgbClr val="FFDD00"/>
    <a:srgbClr val="CE0060"/>
    <a:srgbClr val="4B2582"/>
    <a:srgbClr val="4A2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1AA5B2-675C-4302-A0C1-4ACA6208C0F5}" v="4" dt="2023-06-13T09:38:32.382"/>
    <p1510:client id="{74C1BA62-C387-44E6-BB5A-CCC9AA993305}" v="5" dt="2023-06-09T08:33:35.8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commentAuthors" Target="commentAuthor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 Su (HDa)" userId="S::xsu@du.se::ab55390b-6f62-46c1-b869-c0936bb46ff7" providerId="AD" clId="Web-{FE43D827-2734-48B5-9AB1-F781D8C215B8}"/>
    <pc:docChg chg="modSld">
      <pc:chgData name="Xi Su (HDa)" userId="S::xsu@du.se::ab55390b-6f62-46c1-b869-c0936bb46ff7" providerId="AD" clId="Web-{FE43D827-2734-48B5-9AB1-F781D8C215B8}" dt="2022-09-22T16:14:20.859" v="0" actId="20577"/>
      <pc:docMkLst>
        <pc:docMk/>
      </pc:docMkLst>
      <pc:sldChg chg="modSp">
        <pc:chgData name="Xi Su (HDa)" userId="S::xsu@du.se::ab55390b-6f62-46c1-b869-c0936bb46ff7" providerId="AD" clId="Web-{FE43D827-2734-48B5-9AB1-F781D8C215B8}" dt="2022-09-22T16:14:20.859" v="0" actId="20577"/>
        <pc:sldMkLst>
          <pc:docMk/>
          <pc:sldMk cId="861232455" sldId="401"/>
        </pc:sldMkLst>
        <pc:spChg chg="mod">
          <ac:chgData name="Xi Su (HDa)" userId="S::xsu@du.se::ab55390b-6f62-46c1-b869-c0936bb46ff7" providerId="AD" clId="Web-{FE43D827-2734-48B5-9AB1-F781D8C215B8}" dt="2022-09-22T16:14:20.859" v="0" actId="20577"/>
          <ac:spMkLst>
            <pc:docMk/>
            <pc:sldMk cId="861232455" sldId="401"/>
            <ac:spMk id="6" creationId="{816289D8-F96C-6514-7B02-13DF449BB546}"/>
          </ac:spMkLst>
        </pc:spChg>
      </pc:sldChg>
    </pc:docChg>
  </pc:docChgLst>
  <pc:docChgLst>
    <pc:chgData name="Xi Su (HDa)" userId="S::xsu@du.se::ab55390b-6f62-46c1-b869-c0936bb46ff7" providerId="AD" clId="Web-{61D60DE3-8DD1-45B6-B636-0D369F10B399}"/>
    <pc:docChg chg="modSld">
      <pc:chgData name="Xi Su (HDa)" userId="S::xsu@du.se::ab55390b-6f62-46c1-b869-c0936bb46ff7" providerId="AD" clId="Web-{61D60DE3-8DD1-45B6-B636-0D369F10B399}" dt="2023-04-04T08:01:25.228" v="9" actId="20577"/>
      <pc:docMkLst>
        <pc:docMk/>
      </pc:docMkLst>
      <pc:sldChg chg="modSp">
        <pc:chgData name="Xi Su (HDa)" userId="S::xsu@du.se::ab55390b-6f62-46c1-b869-c0936bb46ff7" providerId="AD" clId="Web-{61D60DE3-8DD1-45B6-B636-0D369F10B399}" dt="2023-04-04T08:00:58.212" v="5" actId="20577"/>
        <pc:sldMkLst>
          <pc:docMk/>
          <pc:sldMk cId="1155932808" sldId="399"/>
        </pc:sldMkLst>
        <pc:spChg chg="mod">
          <ac:chgData name="Xi Su (HDa)" userId="S::xsu@du.se::ab55390b-6f62-46c1-b869-c0936bb46ff7" providerId="AD" clId="Web-{61D60DE3-8DD1-45B6-B636-0D369F10B399}" dt="2023-04-04T08:00:58.212" v="5" actId="20577"/>
          <ac:spMkLst>
            <pc:docMk/>
            <pc:sldMk cId="1155932808" sldId="399"/>
            <ac:spMk id="10" creationId="{E410CA82-B9A2-44EA-A965-F804E49208A3}"/>
          </ac:spMkLst>
        </pc:spChg>
      </pc:sldChg>
      <pc:sldChg chg="modSp">
        <pc:chgData name="Xi Su (HDa)" userId="S::xsu@du.se::ab55390b-6f62-46c1-b869-c0936bb46ff7" providerId="AD" clId="Web-{61D60DE3-8DD1-45B6-B636-0D369F10B399}" dt="2023-04-04T08:01:25.228" v="9" actId="20577"/>
        <pc:sldMkLst>
          <pc:docMk/>
          <pc:sldMk cId="4146045904" sldId="412"/>
        </pc:sldMkLst>
        <pc:spChg chg="mod">
          <ac:chgData name="Xi Su (HDa)" userId="S::xsu@du.se::ab55390b-6f62-46c1-b869-c0936bb46ff7" providerId="AD" clId="Web-{61D60DE3-8DD1-45B6-B636-0D369F10B399}" dt="2023-04-04T08:01:25.228" v="9" actId="20577"/>
          <ac:spMkLst>
            <pc:docMk/>
            <pc:sldMk cId="4146045904" sldId="412"/>
            <ac:spMk id="6" creationId="{816289D8-F96C-6514-7B02-13DF449BB546}"/>
          </ac:spMkLst>
        </pc:spChg>
      </pc:sldChg>
    </pc:docChg>
  </pc:docChgLst>
  <pc:docChgLst>
    <pc:chgData name="Michael Oppenheimer (HDa)" userId="777bfb59-1fa4-4f81-a0ff-9db1cb9c4f7e" providerId="ADAL" clId="{ABE39AF0-7DD8-4ED0-A27E-616BAD6D48A1}"/>
    <pc:docChg chg="undo custSel modSld">
      <pc:chgData name="Michael Oppenheimer (HDa)" userId="777bfb59-1fa4-4f81-a0ff-9db1cb9c4f7e" providerId="ADAL" clId="{ABE39AF0-7DD8-4ED0-A27E-616BAD6D48A1}" dt="2023-04-21T06:43:36.741" v="132" actId="1076"/>
      <pc:docMkLst>
        <pc:docMk/>
      </pc:docMkLst>
      <pc:sldChg chg="modSp mod">
        <pc:chgData name="Michael Oppenheimer (HDa)" userId="777bfb59-1fa4-4f81-a0ff-9db1cb9c4f7e" providerId="ADAL" clId="{ABE39AF0-7DD8-4ED0-A27E-616BAD6D48A1}" dt="2023-04-21T06:43:36.741" v="132" actId="1076"/>
        <pc:sldMkLst>
          <pc:docMk/>
          <pc:sldMk cId="2549926146" sldId="294"/>
        </pc:sldMkLst>
        <pc:picChg chg="mod">
          <ac:chgData name="Michael Oppenheimer (HDa)" userId="777bfb59-1fa4-4f81-a0ff-9db1cb9c4f7e" providerId="ADAL" clId="{ABE39AF0-7DD8-4ED0-A27E-616BAD6D48A1}" dt="2023-04-21T06:43:36.741" v="132" actId="1076"/>
          <ac:picMkLst>
            <pc:docMk/>
            <pc:sldMk cId="2549926146" sldId="294"/>
            <ac:picMk id="9" creationId="{ACB871D1-AD6C-CAAB-7B08-93C58C312901}"/>
          </ac:picMkLst>
        </pc:picChg>
      </pc:sldChg>
      <pc:sldChg chg="modSp mod">
        <pc:chgData name="Michael Oppenheimer (HDa)" userId="777bfb59-1fa4-4f81-a0ff-9db1cb9c4f7e" providerId="ADAL" clId="{ABE39AF0-7DD8-4ED0-A27E-616BAD6D48A1}" dt="2023-04-14T06:29:22.023" v="5" actId="14100"/>
        <pc:sldMkLst>
          <pc:docMk/>
          <pc:sldMk cId="847616884" sldId="400"/>
        </pc:sldMkLst>
        <pc:picChg chg="mod modCrop">
          <ac:chgData name="Michael Oppenheimer (HDa)" userId="777bfb59-1fa4-4f81-a0ff-9db1cb9c4f7e" providerId="ADAL" clId="{ABE39AF0-7DD8-4ED0-A27E-616BAD6D48A1}" dt="2023-04-14T06:29:22.023" v="5" actId="14100"/>
          <ac:picMkLst>
            <pc:docMk/>
            <pc:sldMk cId="847616884" sldId="400"/>
            <ac:picMk id="13" creationId="{61BE7310-0D45-6756-699D-BF1B1A0BB175}"/>
          </ac:picMkLst>
        </pc:picChg>
      </pc:sldChg>
    </pc:docChg>
  </pc:docChgLst>
  <pc:docChgLst>
    <pc:chgData name="Emma Norman (HDa)" userId="2ebffde4-3aea-47d5-9807-950f07be36af" providerId="ADAL" clId="{0D135153-DBAA-4565-BCE4-FB89D2463B3E}"/>
    <pc:docChg chg="undo custSel addSld delSld modSld sldOrd">
      <pc:chgData name="Emma Norman (HDa)" userId="2ebffde4-3aea-47d5-9807-950f07be36af" providerId="ADAL" clId="{0D135153-DBAA-4565-BCE4-FB89D2463B3E}" dt="2023-04-11T08:23:09.701" v="1149" actId="1076"/>
      <pc:docMkLst>
        <pc:docMk/>
      </pc:docMkLst>
      <pc:sldChg chg="addSp delSp modSp mod">
        <pc:chgData name="Emma Norman (HDa)" userId="2ebffde4-3aea-47d5-9807-950f07be36af" providerId="ADAL" clId="{0D135153-DBAA-4565-BCE4-FB89D2463B3E}" dt="2023-04-11T06:57:56.120" v="590" actId="12"/>
        <pc:sldMkLst>
          <pc:docMk/>
          <pc:sldMk cId="2549926146" sldId="294"/>
        </pc:sldMkLst>
        <pc:spChg chg="del">
          <ac:chgData name="Emma Norman (HDa)" userId="2ebffde4-3aea-47d5-9807-950f07be36af" providerId="ADAL" clId="{0D135153-DBAA-4565-BCE4-FB89D2463B3E}" dt="2023-04-11T06:57:21.811" v="581" actId="931"/>
          <ac:spMkLst>
            <pc:docMk/>
            <pc:sldMk cId="2549926146" sldId="294"/>
            <ac:spMk id="3" creationId="{D4D55127-0C3D-1AED-A7D9-990216D05F6E}"/>
          </ac:spMkLst>
        </pc:spChg>
        <pc:spChg chg="mod">
          <ac:chgData name="Emma Norman (HDa)" userId="2ebffde4-3aea-47d5-9807-950f07be36af" providerId="ADAL" clId="{0D135153-DBAA-4565-BCE4-FB89D2463B3E}" dt="2023-04-11T06:57:56.120" v="590" actId="12"/>
          <ac:spMkLst>
            <pc:docMk/>
            <pc:sldMk cId="2549926146" sldId="294"/>
            <ac:spMk id="4" creationId="{450FC692-09EB-4209-AD61-4D9CA8A0C742}"/>
          </ac:spMkLst>
        </pc:spChg>
        <pc:picChg chg="del">
          <ac:chgData name="Emma Norman (HDa)" userId="2ebffde4-3aea-47d5-9807-950f07be36af" providerId="ADAL" clId="{0D135153-DBAA-4565-BCE4-FB89D2463B3E}" dt="2023-04-11T06:57:18.748" v="580" actId="478"/>
          <ac:picMkLst>
            <pc:docMk/>
            <pc:sldMk cId="2549926146" sldId="294"/>
            <ac:picMk id="5" creationId="{A3FA8431-C323-5DBA-1D8E-209CB486345A}"/>
          </ac:picMkLst>
        </pc:picChg>
        <pc:picChg chg="add mod">
          <ac:chgData name="Emma Norman (HDa)" userId="2ebffde4-3aea-47d5-9807-950f07be36af" providerId="ADAL" clId="{0D135153-DBAA-4565-BCE4-FB89D2463B3E}" dt="2023-04-11T06:57:24.389" v="584" actId="962"/>
          <ac:picMkLst>
            <pc:docMk/>
            <pc:sldMk cId="2549926146" sldId="294"/>
            <ac:picMk id="9" creationId="{ACB871D1-AD6C-CAAB-7B08-93C58C312901}"/>
          </ac:picMkLst>
        </pc:picChg>
      </pc:sldChg>
      <pc:sldChg chg="addSp delSp modSp mod">
        <pc:chgData name="Emma Norman (HDa)" userId="2ebffde4-3aea-47d5-9807-950f07be36af" providerId="ADAL" clId="{0D135153-DBAA-4565-BCE4-FB89D2463B3E}" dt="2023-04-11T06:51:21.631" v="579" actId="962"/>
        <pc:sldMkLst>
          <pc:docMk/>
          <pc:sldMk cId="4067760361" sldId="331"/>
        </pc:sldMkLst>
        <pc:spChg chg="add del mod">
          <ac:chgData name="Emma Norman (HDa)" userId="2ebffde4-3aea-47d5-9807-950f07be36af" providerId="ADAL" clId="{0D135153-DBAA-4565-BCE4-FB89D2463B3E}" dt="2023-04-11T06:49:56.670" v="1" actId="931"/>
          <ac:spMkLst>
            <pc:docMk/>
            <pc:sldMk cId="4067760361" sldId="331"/>
            <ac:spMk id="3" creationId="{DBC3ECD0-D3A3-5B0D-848E-E35A520DE164}"/>
          </ac:spMkLst>
        </pc:spChg>
        <pc:picChg chg="add mod">
          <ac:chgData name="Emma Norman (HDa)" userId="2ebffde4-3aea-47d5-9807-950f07be36af" providerId="ADAL" clId="{0D135153-DBAA-4565-BCE4-FB89D2463B3E}" dt="2023-04-11T06:51:21.631" v="579" actId="962"/>
          <ac:picMkLst>
            <pc:docMk/>
            <pc:sldMk cId="4067760361" sldId="331"/>
            <ac:picMk id="6" creationId="{23558B0B-46BE-401D-034C-791F9E7AF660}"/>
          </ac:picMkLst>
        </pc:picChg>
        <pc:picChg chg="del">
          <ac:chgData name="Emma Norman (HDa)" userId="2ebffde4-3aea-47d5-9807-950f07be36af" providerId="ADAL" clId="{0D135153-DBAA-4565-BCE4-FB89D2463B3E}" dt="2023-04-11T06:49:51.848" v="0" actId="478"/>
          <ac:picMkLst>
            <pc:docMk/>
            <pc:sldMk cId="4067760361" sldId="331"/>
            <ac:picMk id="7" creationId="{089D4876-7E7F-892D-5973-DDC22CB21F4C}"/>
          </ac:picMkLst>
        </pc:picChg>
      </pc:sldChg>
      <pc:sldChg chg="addSp delSp modSp mod">
        <pc:chgData name="Emma Norman (HDa)" userId="2ebffde4-3aea-47d5-9807-950f07be36af" providerId="ADAL" clId="{0D135153-DBAA-4565-BCE4-FB89D2463B3E}" dt="2023-04-11T06:58:30.730" v="602" actId="962"/>
        <pc:sldMkLst>
          <pc:docMk/>
          <pc:sldMk cId="2381876231" sldId="376"/>
        </pc:sldMkLst>
        <pc:spChg chg="add del mod">
          <ac:chgData name="Emma Norman (HDa)" userId="2ebffde4-3aea-47d5-9807-950f07be36af" providerId="ADAL" clId="{0D135153-DBAA-4565-BCE4-FB89D2463B3E}" dt="2023-04-11T06:58:29.744" v="600" actId="931"/>
          <ac:spMkLst>
            <pc:docMk/>
            <pc:sldMk cId="2381876231" sldId="376"/>
            <ac:spMk id="5" creationId="{912E79F6-2439-51D4-033D-125D70C5B0CA}"/>
          </ac:spMkLst>
        </pc:spChg>
        <pc:picChg chg="del">
          <ac:chgData name="Emma Norman (HDa)" userId="2ebffde4-3aea-47d5-9807-950f07be36af" providerId="ADAL" clId="{0D135153-DBAA-4565-BCE4-FB89D2463B3E}" dt="2023-04-11T06:58:26.483" v="599" actId="478"/>
          <ac:picMkLst>
            <pc:docMk/>
            <pc:sldMk cId="2381876231" sldId="376"/>
            <ac:picMk id="9" creationId="{6A5AF5C7-8A20-3E81-950B-6A204124EE48}"/>
          </ac:picMkLst>
        </pc:picChg>
        <pc:picChg chg="add mod">
          <ac:chgData name="Emma Norman (HDa)" userId="2ebffde4-3aea-47d5-9807-950f07be36af" providerId="ADAL" clId="{0D135153-DBAA-4565-BCE4-FB89D2463B3E}" dt="2023-04-11T06:58:30.730" v="602" actId="962"/>
          <ac:picMkLst>
            <pc:docMk/>
            <pc:sldMk cId="2381876231" sldId="376"/>
            <ac:picMk id="10" creationId="{4E447F87-81A7-0192-AA8B-6DB404E4B642}"/>
          </ac:picMkLst>
        </pc:picChg>
      </pc:sldChg>
      <pc:sldChg chg="modSp mod">
        <pc:chgData name="Emma Norman (HDa)" userId="2ebffde4-3aea-47d5-9807-950f07be36af" providerId="ADAL" clId="{0D135153-DBAA-4565-BCE4-FB89D2463B3E}" dt="2023-04-11T06:58:58.172" v="606" actId="2711"/>
        <pc:sldMkLst>
          <pc:docMk/>
          <pc:sldMk cId="3362275334" sldId="383"/>
        </pc:sldMkLst>
        <pc:spChg chg="mod">
          <ac:chgData name="Emma Norman (HDa)" userId="2ebffde4-3aea-47d5-9807-950f07be36af" providerId="ADAL" clId="{0D135153-DBAA-4565-BCE4-FB89D2463B3E}" dt="2023-04-11T06:58:48.710" v="604" actId="207"/>
          <ac:spMkLst>
            <pc:docMk/>
            <pc:sldMk cId="3362275334" sldId="383"/>
            <ac:spMk id="11" creationId="{C01E325E-2D2B-5AD1-A1C3-2143E8E8D037}"/>
          </ac:spMkLst>
        </pc:spChg>
        <pc:spChg chg="mod">
          <ac:chgData name="Emma Norman (HDa)" userId="2ebffde4-3aea-47d5-9807-950f07be36af" providerId="ADAL" clId="{0D135153-DBAA-4565-BCE4-FB89D2463B3E}" dt="2023-04-11T06:58:58.172" v="606" actId="2711"/>
          <ac:spMkLst>
            <pc:docMk/>
            <pc:sldMk cId="3362275334" sldId="383"/>
            <ac:spMk id="12" creationId="{9BD9078B-48BB-B6C4-949B-5CBB3EAE80F2}"/>
          </ac:spMkLst>
        </pc:spChg>
      </pc:sldChg>
      <pc:sldChg chg="addSp delSp modSp mod">
        <pc:chgData name="Emma Norman (HDa)" userId="2ebffde4-3aea-47d5-9807-950f07be36af" providerId="ADAL" clId="{0D135153-DBAA-4565-BCE4-FB89D2463B3E}" dt="2023-04-11T07:00:08.778" v="777" actId="962"/>
        <pc:sldMkLst>
          <pc:docMk/>
          <pc:sldMk cId="782141114" sldId="389"/>
        </pc:sldMkLst>
        <pc:spChg chg="del">
          <ac:chgData name="Emma Norman (HDa)" userId="2ebffde4-3aea-47d5-9807-950f07be36af" providerId="ADAL" clId="{0D135153-DBAA-4565-BCE4-FB89D2463B3E}" dt="2023-04-11T07:00:00.567" v="699" actId="931"/>
          <ac:spMkLst>
            <pc:docMk/>
            <pc:sldMk cId="782141114" sldId="389"/>
            <ac:spMk id="5" creationId="{26A3D454-855B-33E9-CA1B-6C1AFBFDB586}"/>
          </ac:spMkLst>
        </pc:spChg>
        <pc:picChg chg="del">
          <ac:chgData name="Emma Norman (HDa)" userId="2ebffde4-3aea-47d5-9807-950f07be36af" providerId="ADAL" clId="{0D135153-DBAA-4565-BCE4-FB89D2463B3E}" dt="2023-04-11T06:59:58.160" v="698" actId="478"/>
          <ac:picMkLst>
            <pc:docMk/>
            <pc:sldMk cId="782141114" sldId="389"/>
            <ac:picMk id="4" creationId="{CFEDEBE6-C2F6-A3EE-37AE-A9AF5DDF0FF8}"/>
          </ac:picMkLst>
        </pc:picChg>
        <pc:picChg chg="add mod">
          <ac:chgData name="Emma Norman (HDa)" userId="2ebffde4-3aea-47d5-9807-950f07be36af" providerId="ADAL" clId="{0D135153-DBAA-4565-BCE4-FB89D2463B3E}" dt="2023-04-11T07:00:08.778" v="777" actId="962"/>
          <ac:picMkLst>
            <pc:docMk/>
            <pc:sldMk cId="782141114" sldId="389"/>
            <ac:picMk id="9" creationId="{AB36FF88-62C3-BED6-7021-14950D111AA7}"/>
          </ac:picMkLst>
        </pc:picChg>
      </pc:sldChg>
      <pc:sldChg chg="addSp delSp modSp mod">
        <pc:chgData name="Emma Norman (HDa)" userId="2ebffde4-3aea-47d5-9807-950f07be36af" providerId="ADAL" clId="{0D135153-DBAA-4565-BCE4-FB89D2463B3E}" dt="2023-04-11T06:59:48.928" v="697" actId="962"/>
        <pc:sldMkLst>
          <pc:docMk/>
          <pc:sldMk cId="1155932808" sldId="399"/>
        </pc:sldMkLst>
        <pc:spChg chg="add del mod">
          <ac:chgData name="Emma Norman (HDa)" userId="2ebffde4-3aea-47d5-9807-950f07be36af" providerId="ADAL" clId="{0D135153-DBAA-4565-BCE4-FB89D2463B3E}" dt="2023-04-11T06:59:24.521" v="608" actId="931"/>
          <ac:spMkLst>
            <pc:docMk/>
            <pc:sldMk cId="1155932808" sldId="399"/>
            <ac:spMk id="3" creationId="{433F129F-0728-C398-FC46-E3A5F6B3CBF8}"/>
          </ac:spMkLst>
        </pc:spChg>
        <pc:picChg chg="add mod">
          <ac:chgData name="Emma Norman (HDa)" userId="2ebffde4-3aea-47d5-9807-950f07be36af" providerId="ADAL" clId="{0D135153-DBAA-4565-BCE4-FB89D2463B3E}" dt="2023-04-11T06:59:48.928" v="697" actId="962"/>
          <ac:picMkLst>
            <pc:docMk/>
            <pc:sldMk cId="1155932808" sldId="399"/>
            <ac:picMk id="5" creationId="{0E36008A-530A-A734-BD73-7C53A3AB3056}"/>
          </ac:picMkLst>
        </pc:picChg>
        <pc:picChg chg="del">
          <ac:chgData name="Emma Norman (HDa)" userId="2ebffde4-3aea-47d5-9807-950f07be36af" providerId="ADAL" clId="{0D135153-DBAA-4565-BCE4-FB89D2463B3E}" dt="2023-04-11T06:59:21.675" v="607" actId="478"/>
          <ac:picMkLst>
            <pc:docMk/>
            <pc:sldMk cId="1155932808" sldId="399"/>
            <ac:picMk id="14" creationId="{4B9580B7-E87B-CE18-2069-C8B8C3A50885}"/>
          </ac:picMkLst>
        </pc:picChg>
      </pc:sldChg>
      <pc:sldChg chg="addSp delSp modSp mod chgLayout">
        <pc:chgData name="Emma Norman (HDa)" userId="2ebffde4-3aea-47d5-9807-950f07be36af" providerId="ADAL" clId="{0D135153-DBAA-4565-BCE4-FB89D2463B3E}" dt="2023-04-11T07:01:15.136" v="920" actId="962"/>
        <pc:sldMkLst>
          <pc:docMk/>
          <pc:sldMk cId="847616884" sldId="400"/>
        </pc:sldMkLst>
        <pc:spChg chg="mod ord">
          <ac:chgData name="Emma Norman (HDa)" userId="2ebffde4-3aea-47d5-9807-950f07be36af" providerId="ADAL" clId="{0D135153-DBAA-4565-BCE4-FB89D2463B3E}" dt="2023-04-11T07:00:24.627" v="779" actId="700"/>
          <ac:spMkLst>
            <pc:docMk/>
            <pc:sldMk cId="847616884" sldId="400"/>
            <ac:spMk id="2" creationId="{9093C21A-967A-4037-9F1A-848D97A4AFB1}"/>
          </ac:spMkLst>
        </pc:spChg>
        <pc:spChg chg="mod ord">
          <ac:chgData name="Emma Norman (HDa)" userId="2ebffde4-3aea-47d5-9807-950f07be36af" providerId="ADAL" clId="{0D135153-DBAA-4565-BCE4-FB89D2463B3E}" dt="2023-04-11T07:00:24.627" v="779" actId="700"/>
          <ac:spMkLst>
            <pc:docMk/>
            <pc:sldMk cId="847616884" sldId="400"/>
            <ac:spMk id="3" creationId="{275991C2-3825-4BA0-B989-2499E11C170E}"/>
          </ac:spMkLst>
        </pc:spChg>
        <pc:spChg chg="mod ord">
          <ac:chgData name="Emma Norman (HDa)" userId="2ebffde4-3aea-47d5-9807-950f07be36af" providerId="ADAL" clId="{0D135153-DBAA-4565-BCE4-FB89D2463B3E}" dt="2023-04-11T07:00:24.627" v="779" actId="700"/>
          <ac:spMkLst>
            <pc:docMk/>
            <pc:sldMk cId="847616884" sldId="400"/>
            <ac:spMk id="4" creationId="{232A56A7-C206-876D-A17F-E736BFA453B5}"/>
          </ac:spMkLst>
        </pc:spChg>
        <pc:spChg chg="add del mod ord">
          <ac:chgData name="Emma Norman (HDa)" userId="2ebffde4-3aea-47d5-9807-950f07be36af" providerId="ADAL" clId="{0D135153-DBAA-4565-BCE4-FB89D2463B3E}" dt="2023-04-11T07:00:29.389" v="780" actId="931"/>
          <ac:spMkLst>
            <pc:docMk/>
            <pc:sldMk cId="847616884" sldId="400"/>
            <ac:spMk id="5" creationId="{4995CCE8-6F34-262D-8034-3C5B7B132AD7}"/>
          </ac:spMkLst>
        </pc:spChg>
        <pc:spChg chg="mod ord">
          <ac:chgData name="Emma Norman (HDa)" userId="2ebffde4-3aea-47d5-9807-950f07be36af" providerId="ADAL" clId="{0D135153-DBAA-4565-BCE4-FB89D2463B3E}" dt="2023-04-11T07:00:24.627" v="779" actId="700"/>
          <ac:spMkLst>
            <pc:docMk/>
            <pc:sldMk cId="847616884" sldId="400"/>
            <ac:spMk id="9" creationId="{C19F8ABA-1F51-8C77-2DE1-9021B4330749}"/>
          </ac:spMkLst>
        </pc:spChg>
        <pc:spChg chg="add del mod">
          <ac:chgData name="Emma Norman (HDa)" userId="2ebffde4-3aea-47d5-9807-950f07be36af" providerId="ADAL" clId="{0D135153-DBAA-4565-BCE4-FB89D2463B3E}" dt="2023-04-11T07:00:35.359" v="784" actId="931"/>
          <ac:spMkLst>
            <pc:docMk/>
            <pc:sldMk cId="847616884" sldId="400"/>
            <ac:spMk id="10" creationId="{D840CECE-4982-8407-1AAA-D4103DBF79BF}"/>
          </ac:spMkLst>
        </pc:spChg>
        <pc:picChg chg="add del mod">
          <ac:chgData name="Emma Norman (HDa)" userId="2ebffde4-3aea-47d5-9807-950f07be36af" providerId="ADAL" clId="{0D135153-DBAA-4565-BCE4-FB89D2463B3E}" dt="2023-04-11T07:00:31.979" v="783" actId="478"/>
          <ac:picMkLst>
            <pc:docMk/>
            <pc:sldMk cId="847616884" sldId="400"/>
            <ac:picMk id="7" creationId="{72CCD5B4-ACD8-B2E6-35BD-303D5039E8FE}"/>
          </ac:picMkLst>
        </pc:picChg>
        <pc:picChg chg="del">
          <ac:chgData name="Emma Norman (HDa)" userId="2ebffde4-3aea-47d5-9807-950f07be36af" providerId="ADAL" clId="{0D135153-DBAA-4565-BCE4-FB89D2463B3E}" dt="2023-04-11T07:00:17.914" v="778" actId="478"/>
          <ac:picMkLst>
            <pc:docMk/>
            <pc:sldMk cId="847616884" sldId="400"/>
            <ac:picMk id="12" creationId="{5EDE10ED-4332-8382-8CCF-EEFCC702D66E}"/>
          </ac:picMkLst>
        </pc:picChg>
        <pc:picChg chg="add mod modCrop">
          <ac:chgData name="Emma Norman (HDa)" userId="2ebffde4-3aea-47d5-9807-950f07be36af" providerId="ADAL" clId="{0D135153-DBAA-4565-BCE4-FB89D2463B3E}" dt="2023-04-11T07:01:15.136" v="920" actId="962"/>
          <ac:picMkLst>
            <pc:docMk/>
            <pc:sldMk cId="847616884" sldId="400"/>
            <ac:picMk id="13" creationId="{61BE7310-0D45-6756-699D-BF1B1A0BB175}"/>
          </ac:picMkLst>
        </pc:picChg>
      </pc:sldChg>
      <pc:sldChg chg="modSp del mod">
        <pc:chgData name="Emma Norman (HDa)" userId="2ebffde4-3aea-47d5-9807-950f07be36af" providerId="ADAL" clId="{0D135153-DBAA-4565-BCE4-FB89D2463B3E}" dt="2023-04-11T08:21:16.847" v="1139" actId="47"/>
        <pc:sldMkLst>
          <pc:docMk/>
          <pc:sldMk cId="2315717261" sldId="408"/>
        </pc:sldMkLst>
        <pc:spChg chg="mod">
          <ac:chgData name="Emma Norman (HDa)" userId="2ebffde4-3aea-47d5-9807-950f07be36af" providerId="ADAL" clId="{0D135153-DBAA-4565-BCE4-FB89D2463B3E}" dt="2023-04-11T08:14:47.691" v="1097" actId="20577"/>
          <ac:spMkLst>
            <pc:docMk/>
            <pc:sldMk cId="2315717261" sldId="408"/>
            <ac:spMk id="20" creationId="{A707D20B-213B-47E5-F342-FE3066616FE8}"/>
          </ac:spMkLst>
        </pc:spChg>
        <pc:picChg chg="mod">
          <ac:chgData name="Emma Norman (HDa)" userId="2ebffde4-3aea-47d5-9807-950f07be36af" providerId="ADAL" clId="{0D135153-DBAA-4565-BCE4-FB89D2463B3E}" dt="2023-04-11T07:01:38.951" v="924" actId="1076"/>
          <ac:picMkLst>
            <pc:docMk/>
            <pc:sldMk cId="2315717261" sldId="408"/>
            <ac:picMk id="5" creationId="{5F51099A-8C7B-3F80-3DDC-2864B0A68629}"/>
          </ac:picMkLst>
        </pc:picChg>
        <pc:picChg chg="mod">
          <ac:chgData name="Emma Norman (HDa)" userId="2ebffde4-3aea-47d5-9807-950f07be36af" providerId="ADAL" clId="{0D135153-DBAA-4565-BCE4-FB89D2463B3E}" dt="2023-04-11T08:14:24.563" v="1093" actId="208"/>
          <ac:picMkLst>
            <pc:docMk/>
            <pc:sldMk cId="2315717261" sldId="408"/>
            <ac:picMk id="6" creationId="{7F10E1FF-CA79-C9F5-7186-6D4190147E55}"/>
          </ac:picMkLst>
        </pc:picChg>
        <pc:picChg chg="mod">
          <ac:chgData name="Emma Norman (HDa)" userId="2ebffde4-3aea-47d5-9807-950f07be36af" providerId="ADAL" clId="{0D135153-DBAA-4565-BCE4-FB89D2463B3E}" dt="2023-04-11T08:14:50.151" v="1098" actId="1076"/>
          <ac:picMkLst>
            <pc:docMk/>
            <pc:sldMk cId="2315717261" sldId="408"/>
            <ac:picMk id="19" creationId="{11D88AD3-20B6-E6CC-DD2B-C810BC7DCF57}"/>
          </ac:picMkLst>
        </pc:picChg>
      </pc:sldChg>
      <pc:sldChg chg="addSp delSp modSp mod">
        <pc:chgData name="Emma Norman (HDa)" userId="2ebffde4-3aea-47d5-9807-950f07be36af" providerId="ADAL" clId="{0D135153-DBAA-4565-BCE4-FB89D2463B3E}" dt="2023-04-11T06:58:01.484" v="591" actId="12"/>
        <pc:sldMkLst>
          <pc:docMk/>
          <pc:sldMk cId="1248137431" sldId="409"/>
        </pc:sldMkLst>
        <pc:spChg chg="del">
          <ac:chgData name="Emma Norman (HDa)" userId="2ebffde4-3aea-47d5-9807-950f07be36af" providerId="ADAL" clId="{0D135153-DBAA-4565-BCE4-FB89D2463B3E}" dt="2023-04-11T06:57:35.382" v="586" actId="931"/>
          <ac:spMkLst>
            <pc:docMk/>
            <pc:sldMk cId="1248137431" sldId="409"/>
            <ac:spMk id="3" creationId="{D4D55127-0C3D-1AED-A7D9-990216D05F6E}"/>
          </ac:spMkLst>
        </pc:spChg>
        <pc:spChg chg="mod">
          <ac:chgData name="Emma Norman (HDa)" userId="2ebffde4-3aea-47d5-9807-950f07be36af" providerId="ADAL" clId="{0D135153-DBAA-4565-BCE4-FB89D2463B3E}" dt="2023-04-11T06:58:01.484" v="591" actId="12"/>
          <ac:spMkLst>
            <pc:docMk/>
            <pc:sldMk cId="1248137431" sldId="409"/>
            <ac:spMk id="4" creationId="{450FC692-09EB-4209-AD61-4D9CA8A0C742}"/>
          </ac:spMkLst>
        </pc:spChg>
        <pc:picChg chg="del">
          <ac:chgData name="Emma Norman (HDa)" userId="2ebffde4-3aea-47d5-9807-950f07be36af" providerId="ADAL" clId="{0D135153-DBAA-4565-BCE4-FB89D2463B3E}" dt="2023-04-11T06:57:32.734" v="585" actId="478"/>
          <ac:picMkLst>
            <pc:docMk/>
            <pc:sldMk cId="1248137431" sldId="409"/>
            <ac:picMk id="5" creationId="{A3FA8431-C323-5DBA-1D8E-209CB486345A}"/>
          </ac:picMkLst>
        </pc:picChg>
        <pc:picChg chg="add mod">
          <ac:chgData name="Emma Norman (HDa)" userId="2ebffde4-3aea-47d5-9807-950f07be36af" providerId="ADAL" clId="{0D135153-DBAA-4565-BCE4-FB89D2463B3E}" dt="2023-04-11T06:57:38.581" v="589" actId="962"/>
          <ac:picMkLst>
            <pc:docMk/>
            <pc:sldMk cId="1248137431" sldId="409"/>
            <ac:picMk id="9" creationId="{ADD07C9C-38DC-F3BA-4EE8-253CD0F618FB}"/>
          </ac:picMkLst>
        </pc:picChg>
      </pc:sldChg>
      <pc:sldChg chg="addSp delSp modSp mod">
        <pc:chgData name="Emma Norman (HDa)" userId="2ebffde4-3aea-47d5-9807-950f07be36af" providerId="ADAL" clId="{0D135153-DBAA-4565-BCE4-FB89D2463B3E}" dt="2023-04-11T06:58:13.733" v="598" actId="962"/>
        <pc:sldMkLst>
          <pc:docMk/>
          <pc:sldMk cId="1584338037" sldId="410"/>
        </pc:sldMkLst>
        <pc:spChg chg="del">
          <ac:chgData name="Emma Norman (HDa)" userId="2ebffde4-3aea-47d5-9807-950f07be36af" providerId="ADAL" clId="{0D135153-DBAA-4565-BCE4-FB89D2463B3E}" dt="2023-04-11T06:58:11.719" v="595" actId="931"/>
          <ac:spMkLst>
            <pc:docMk/>
            <pc:sldMk cId="1584338037" sldId="410"/>
            <ac:spMk id="3" creationId="{D4D55127-0C3D-1AED-A7D9-990216D05F6E}"/>
          </ac:spMkLst>
        </pc:spChg>
        <pc:spChg chg="mod">
          <ac:chgData name="Emma Norman (HDa)" userId="2ebffde4-3aea-47d5-9807-950f07be36af" providerId="ADAL" clId="{0D135153-DBAA-4565-BCE4-FB89D2463B3E}" dt="2023-04-11T06:58:06.014" v="593" actId="12"/>
          <ac:spMkLst>
            <pc:docMk/>
            <pc:sldMk cId="1584338037" sldId="410"/>
            <ac:spMk id="4" creationId="{450FC692-09EB-4209-AD61-4D9CA8A0C742}"/>
          </ac:spMkLst>
        </pc:spChg>
        <pc:picChg chg="del">
          <ac:chgData name="Emma Norman (HDa)" userId="2ebffde4-3aea-47d5-9807-950f07be36af" providerId="ADAL" clId="{0D135153-DBAA-4565-BCE4-FB89D2463B3E}" dt="2023-04-11T06:58:09.047" v="594" actId="478"/>
          <ac:picMkLst>
            <pc:docMk/>
            <pc:sldMk cId="1584338037" sldId="410"/>
            <ac:picMk id="5" creationId="{A3FA8431-C323-5DBA-1D8E-209CB486345A}"/>
          </ac:picMkLst>
        </pc:picChg>
        <pc:picChg chg="add mod">
          <ac:chgData name="Emma Norman (HDa)" userId="2ebffde4-3aea-47d5-9807-950f07be36af" providerId="ADAL" clId="{0D135153-DBAA-4565-BCE4-FB89D2463B3E}" dt="2023-04-11T06:58:13.733" v="598" actId="962"/>
          <ac:picMkLst>
            <pc:docMk/>
            <pc:sldMk cId="1584338037" sldId="410"/>
            <ac:picMk id="9" creationId="{7DCB41E5-34D0-E83C-B36A-426D5D5D176A}"/>
          </ac:picMkLst>
        </pc:picChg>
      </pc:sldChg>
      <pc:sldChg chg="addSp delSp modSp mod">
        <pc:chgData name="Emma Norman (HDa)" userId="2ebffde4-3aea-47d5-9807-950f07be36af" providerId="ADAL" clId="{0D135153-DBAA-4565-BCE4-FB89D2463B3E}" dt="2023-04-11T06:59:37.288" v="615" actId="962"/>
        <pc:sldMkLst>
          <pc:docMk/>
          <pc:sldMk cId="4146045904" sldId="412"/>
        </pc:sldMkLst>
        <pc:spChg chg="add del mod">
          <ac:chgData name="Emma Norman (HDa)" userId="2ebffde4-3aea-47d5-9807-950f07be36af" providerId="ADAL" clId="{0D135153-DBAA-4565-BCE4-FB89D2463B3E}" dt="2023-04-11T06:59:34.774" v="612" actId="931"/>
          <ac:spMkLst>
            <pc:docMk/>
            <pc:sldMk cId="4146045904" sldId="412"/>
            <ac:spMk id="5" creationId="{65EB05BD-6D57-503C-E57D-BAB8DE46B6F8}"/>
          </ac:spMkLst>
        </pc:spChg>
        <pc:picChg chg="del">
          <ac:chgData name="Emma Norman (HDa)" userId="2ebffde4-3aea-47d5-9807-950f07be36af" providerId="ADAL" clId="{0D135153-DBAA-4565-BCE4-FB89D2463B3E}" dt="2023-04-11T06:59:32.285" v="611" actId="478"/>
          <ac:picMkLst>
            <pc:docMk/>
            <pc:sldMk cId="4146045904" sldId="412"/>
            <ac:picMk id="9" creationId="{D0F06DE6-D346-7F1B-BFD6-7F55F5E26B3E}"/>
          </ac:picMkLst>
        </pc:picChg>
        <pc:picChg chg="add mod">
          <ac:chgData name="Emma Norman (HDa)" userId="2ebffde4-3aea-47d5-9807-950f07be36af" providerId="ADAL" clId="{0D135153-DBAA-4565-BCE4-FB89D2463B3E}" dt="2023-04-11T06:59:37.288" v="615" actId="962"/>
          <ac:picMkLst>
            <pc:docMk/>
            <pc:sldMk cId="4146045904" sldId="412"/>
            <ac:picMk id="10" creationId="{6716605E-7765-A6EF-7F87-6F8EFD6BA993}"/>
          </ac:picMkLst>
        </pc:picChg>
      </pc:sldChg>
      <pc:sldChg chg="addSp delSp modSp add mod modClrScheme chgLayout">
        <pc:chgData name="Emma Norman (HDa)" userId="2ebffde4-3aea-47d5-9807-950f07be36af" providerId="ADAL" clId="{0D135153-DBAA-4565-BCE4-FB89D2463B3E}" dt="2023-04-11T08:13:59.999" v="1090" actId="1076"/>
        <pc:sldMkLst>
          <pc:docMk/>
          <pc:sldMk cId="3307052988" sldId="416"/>
        </pc:sldMkLst>
        <pc:spChg chg="mod ord">
          <ac:chgData name="Emma Norman (HDa)" userId="2ebffde4-3aea-47d5-9807-950f07be36af" providerId="ADAL" clId="{0D135153-DBAA-4565-BCE4-FB89D2463B3E}" dt="2023-04-11T08:06:10.817" v="1009" actId="700"/>
          <ac:spMkLst>
            <pc:docMk/>
            <pc:sldMk cId="3307052988" sldId="416"/>
            <ac:spMk id="2" creationId="{257B963B-6E8D-A91E-F2AC-5751FC603C9A}"/>
          </ac:spMkLst>
        </pc:spChg>
        <pc:spChg chg="mod ord">
          <ac:chgData name="Emma Norman (HDa)" userId="2ebffde4-3aea-47d5-9807-950f07be36af" providerId="ADAL" clId="{0D135153-DBAA-4565-BCE4-FB89D2463B3E}" dt="2023-04-11T08:06:10.817" v="1009" actId="700"/>
          <ac:spMkLst>
            <pc:docMk/>
            <pc:sldMk cId="3307052988" sldId="416"/>
            <ac:spMk id="3" creationId="{0E60B925-A6B3-9968-7526-540A5505BE05}"/>
          </ac:spMkLst>
        </pc:spChg>
        <pc:spChg chg="add del mod ord">
          <ac:chgData name="Emma Norman (HDa)" userId="2ebffde4-3aea-47d5-9807-950f07be36af" providerId="ADAL" clId="{0D135153-DBAA-4565-BCE4-FB89D2463B3E}" dt="2023-04-11T08:04:23.550" v="957" actId="700"/>
          <ac:spMkLst>
            <pc:docMk/>
            <pc:sldMk cId="3307052988" sldId="416"/>
            <ac:spMk id="4" creationId="{BDD95F6C-8516-8454-30CD-61F168751C02}"/>
          </ac:spMkLst>
        </pc:spChg>
        <pc:spChg chg="add del mod ord">
          <ac:chgData name="Emma Norman (HDa)" userId="2ebffde4-3aea-47d5-9807-950f07be36af" providerId="ADAL" clId="{0D135153-DBAA-4565-BCE4-FB89D2463B3E}" dt="2023-04-11T08:04:23.550" v="957" actId="700"/>
          <ac:spMkLst>
            <pc:docMk/>
            <pc:sldMk cId="3307052988" sldId="416"/>
            <ac:spMk id="5" creationId="{47351611-0D98-F31D-10F3-71B906E35024}"/>
          </ac:spMkLst>
        </pc:spChg>
        <pc:spChg chg="add mod ord">
          <ac:chgData name="Emma Norman (HDa)" userId="2ebffde4-3aea-47d5-9807-950f07be36af" providerId="ADAL" clId="{0D135153-DBAA-4565-BCE4-FB89D2463B3E}" dt="2023-04-11T08:06:51.704" v="1052" actId="5793"/>
          <ac:spMkLst>
            <pc:docMk/>
            <pc:sldMk cId="3307052988" sldId="416"/>
            <ac:spMk id="6" creationId="{954334F2-A078-83C8-12CF-5FE08B61ECFC}"/>
          </ac:spMkLst>
        </pc:spChg>
        <pc:spChg chg="add mod ord">
          <ac:chgData name="Emma Norman (HDa)" userId="2ebffde4-3aea-47d5-9807-950f07be36af" providerId="ADAL" clId="{0D135153-DBAA-4565-BCE4-FB89D2463B3E}" dt="2023-04-11T08:13:26.336" v="1087"/>
          <ac:spMkLst>
            <pc:docMk/>
            <pc:sldMk cId="3307052988" sldId="416"/>
            <ac:spMk id="8" creationId="{46906994-43ED-935A-054B-51AF3E9F56F6}"/>
          </ac:spMkLst>
        </pc:spChg>
        <pc:spChg chg="del">
          <ac:chgData name="Emma Norman (HDa)" userId="2ebffde4-3aea-47d5-9807-950f07be36af" providerId="ADAL" clId="{0D135153-DBAA-4565-BCE4-FB89D2463B3E}" dt="2023-04-11T08:05:26.010" v="1000" actId="478"/>
          <ac:spMkLst>
            <pc:docMk/>
            <pc:sldMk cId="3307052988" sldId="416"/>
            <ac:spMk id="11" creationId="{F54904A1-E53F-9CC1-6AFF-6D8760AF6811}"/>
          </ac:spMkLst>
        </pc:spChg>
        <pc:spChg chg="add del mod ord">
          <ac:chgData name="Emma Norman (HDa)" userId="2ebffde4-3aea-47d5-9807-950f07be36af" providerId="ADAL" clId="{0D135153-DBAA-4565-BCE4-FB89D2463B3E}" dt="2023-04-11T08:06:38.844" v="1047" actId="478"/>
          <ac:spMkLst>
            <pc:docMk/>
            <pc:sldMk cId="3307052988" sldId="416"/>
            <ac:spMk id="12" creationId="{F0E0BA32-3B37-5E53-CD8D-D0BBFE15A569}"/>
          </ac:spMkLst>
        </pc:spChg>
        <pc:spChg chg="add del mod ord">
          <ac:chgData name="Emma Norman (HDa)" userId="2ebffde4-3aea-47d5-9807-950f07be36af" providerId="ADAL" clId="{0D135153-DBAA-4565-BCE4-FB89D2463B3E}" dt="2023-04-11T08:06:40.813" v="1048" actId="478"/>
          <ac:spMkLst>
            <pc:docMk/>
            <pc:sldMk cId="3307052988" sldId="416"/>
            <ac:spMk id="13" creationId="{570B4684-6AFF-9E50-8E1C-4CF02ECE3122}"/>
          </ac:spMkLst>
        </pc:spChg>
        <pc:spChg chg="add del mod ord">
          <ac:chgData name="Emma Norman (HDa)" userId="2ebffde4-3aea-47d5-9807-950f07be36af" providerId="ADAL" clId="{0D135153-DBAA-4565-BCE4-FB89D2463B3E}" dt="2023-04-11T08:10:54.969" v="1060" actId="931"/>
          <ac:spMkLst>
            <pc:docMk/>
            <pc:sldMk cId="3307052988" sldId="416"/>
            <ac:spMk id="15" creationId="{516B37E0-B32C-1B65-54EB-03BA57508FAC}"/>
          </ac:spMkLst>
        </pc:spChg>
        <pc:spChg chg="add del mod">
          <ac:chgData name="Emma Norman (HDa)" userId="2ebffde4-3aea-47d5-9807-950f07be36af" providerId="ADAL" clId="{0D135153-DBAA-4565-BCE4-FB89D2463B3E}" dt="2023-04-11T08:12:24.462" v="1068" actId="931"/>
          <ac:spMkLst>
            <pc:docMk/>
            <pc:sldMk cId="3307052988" sldId="416"/>
            <ac:spMk id="19" creationId="{30984FA0-3E33-7C96-AA33-474E29EBD948}"/>
          </ac:spMkLst>
        </pc:spChg>
        <pc:spChg chg="add del mod">
          <ac:chgData name="Emma Norman (HDa)" userId="2ebffde4-3aea-47d5-9807-950f07be36af" providerId="ADAL" clId="{0D135153-DBAA-4565-BCE4-FB89D2463B3E}" dt="2023-04-11T08:13:04.550" v="1075" actId="931"/>
          <ac:spMkLst>
            <pc:docMk/>
            <pc:sldMk cId="3307052988" sldId="416"/>
            <ac:spMk id="23" creationId="{C8B7D151-1E69-CBD1-403D-D304C51276DF}"/>
          </ac:spMkLst>
        </pc:spChg>
        <pc:grpChg chg="del mod">
          <ac:chgData name="Emma Norman (HDa)" userId="2ebffde4-3aea-47d5-9807-950f07be36af" providerId="ADAL" clId="{0D135153-DBAA-4565-BCE4-FB89D2463B3E}" dt="2023-04-11T08:05:29.203" v="1002" actId="478"/>
          <ac:grpSpMkLst>
            <pc:docMk/>
            <pc:sldMk cId="3307052988" sldId="416"/>
            <ac:grpSpMk id="33" creationId="{6910212A-6712-0A78-622C-BBC589DF3EF7}"/>
          </ac:grpSpMkLst>
        </pc:grpChg>
        <pc:grpChg chg="del mod">
          <ac:chgData name="Emma Norman (HDa)" userId="2ebffde4-3aea-47d5-9807-950f07be36af" providerId="ADAL" clId="{0D135153-DBAA-4565-BCE4-FB89D2463B3E}" dt="2023-04-11T08:05:26.885" v="1001" actId="478"/>
          <ac:grpSpMkLst>
            <pc:docMk/>
            <pc:sldMk cId="3307052988" sldId="416"/>
            <ac:grpSpMk id="36" creationId="{2C8D0BD0-89BB-B139-6F18-FDF328FBDA64}"/>
          </ac:grpSpMkLst>
        </pc:grpChg>
        <pc:picChg chg="add del mod">
          <ac:chgData name="Emma Norman (HDa)" userId="2ebffde4-3aea-47d5-9807-950f07be36af" providerId="ADAL" clId="{0D135153-DBAA-4565-BCE4-FB89D2463B3E}" dt="2023-04-11T08:13:54.488" v="1089" actId="478"/>
          <ac:picMkLst>
            <pc:docMk/>
            <pc:sldMk cId="3307052988" sldId="416"/>
            <ac:picMk id="14" creationId="{FA08F308-9699-1497-D7CA-45B564CD0FF1}"/>
          </ac:picMkLst>
        </pc:picChg>
        <pc:picChg chg="add del mod modCrop">
          <ac:chgData name="Emma Norman (HDa)" userId="2ebffde4-3aea-47d5-9807-950f07be36af" providerId="ADAL" clId="{0D135153-DBAA-4565-BCE4-FB89D2463B3E}" dt="2023-04-11T08:11:13.892" v="1067" actId="478"/>
          <ac:picMkLst>
            <pc:docMk/>
            <pc:sldMk cId="3307052988" sldId="416"/>
            <ac:picMk id="17" creationId="{170197B3-C5C2-D529-8A05-C45A7803B6EF}"/>
          </ac:picMkLst>
        </pc:picChg>
        <pc:picChg chg="add del mod modCrop">
          <ac:chgData name="Emma Norman (HDa)" userId="2ebffde4-3aea-47d5-9807-950f07be36af" providerId="ADAL" clId="{0D135153-DBAA-4565-BCE4-FB89D2463B3E}" dt="2023-04-11T08:12:41.449" v="1074" actId="478"/>
          <ac:picMkLst>
            <pc:docMk/>
            <pc:sldMk cId="3307052988" sldId="416"/>
            <ac:picMk id="21" creationId="{49836892-236B-B35B-C4E5-6C1526088E00}"/>
          </ac:picMkLst>
        </pc:picChg>
        <pc:picChg chg="add mod">
          <ac:chgData name="Emma Norman (HDa)" userId="2ebffde4-3aea-47d5-9807-950f07be36af" providerId="ADAL" clId="{0D135153-DBAA-4565-BCE4-FB89D2463B3E}" dt="2023-04-11T08:13:07.918" v="1079" actId="962"/>
          <ac:picMkLst>
            <pc:docMk/>
            <pc:sldMk cId="3307052988" sldId="416"/>
            <ac:picMk id="25" creationId="{06E276D9-1864-3975-1DED-DDAB46249D03}"/>
          </ac:picMkLst>
        </pc:picChg>
        <pc:picChg chg="add mod">
          <ac:chgData name="Emma Norman (HDa)" userId="2ebffde4-3aea-47d5-9807-950f07be36af" providerId="ADAL" clId="{0D135153-DBAA-4565-BCE4-FB89D2463B3E}" dt="2023-04-11T08:13:59.999" v="1090" actId="1076"/>
          <ac:picMkLst>
            <pc:docMk/>
            <pc:sldMk cId="3307052988" sldId="416"/>
            <ac:picMk id="26" creationId="{59178E27-1229-8C8F-CA79-790D8C48CAEE}"/>
          </ac:picMkLst>
        </pc:picChg>
        <pc:picChg chg="del">
          <ac:chgData name="Emma Norman (HDa)" userId="2ebffde4-3aea-47d5-9807-950f07be36af" providerId="ADAL" clId="{0D135153-DBAA-4565-BCE4-FB89D2463B3E}" dt="2023-04-11T08:02:42" v="954" actId="478"/>
          <ac:picMkLst>
            <pc:docMk/>
            <pc:sldMk cId="3307052988" sldId="416"/>
            <ac:picMk id="32" creationId="{4FE0814C-D159-4971-3FEB-E83E53628469}"/>
          </ac:picMkLst>
        </pc:picChg>
        <pc:picChg chg="mod">
          <ac:chgData name="Emma Norman (HDa)" userId="2ebffde4-3aea-47d5-9807-950f07be36af" providerId="ADAL" clId="{0D135153-DBAA-4565-BCE4-FB89D2463B3E}" dt="2023-04-11T08:04:56.431" v="990" actId="1076"/>
          <ac:picMkLst>
            <pc:docMk/>
            <pc:sldMk cId="3307052988" sldId="416"/>
            <ac:picMk id="35" creationId="{EED8DCA3-14CC-B05C-D77E-DBA790264ADC}"/>
          </ac:picMkLst>
        </pc:picChg>
      </pc:sldChg>
      <pc:sldChg chg="addSp delSp modSp add mod ord">
        <pc:chgData name="Emma Norman (HDa)" userId="2ebffde4-3aea-47d5-9807-950f07be36af" providerId="ADAL" clId="{0D135153-DBAA-4565-BCE4-FB89D2463B3E}" dt="2023-04-11T08:23:09.701" v="1149" actId="1076"/>
        <pc:sldMkLst>
          <pc:docMk/>
          <pc:sldMk cId="1276975548" sldId="417"/>
        </pc:sldMkLst>
        <pc:spChg chg="add del mod">
          <ac:chgData name="Emma Norman (HDa)" userId="2ebffde4-3aea-47d5-9807-950f07be36af" providerId="ADAL" clId="{0D135153-DBAA-4565-BCE4-FB89D2463B3E}" dt="2023-04-11T08:16:22.154" v="1134" actId="478"/>
          <ac:spMkLst>
            <pc:docMk/>
            <pc:sldMk cId="1276975548" sldId="417"/>
            <ac:spMk id="5" creationId="{B0E70715-C6DC-201C-F09F-E7B00D7C6FBF}"/>
          </ac:spMkLst>
        </pc:spChg>
        <pc:spChg chg="mod">
          <ac:chgData name="Emma Norman (HDa)" userId="2ebffde4-3aea-47d5-9807-950f07be36af" providerId="ADAL" clId="{0D135153-DBAA-4565-BCE4-FB89D2463B3E}" dt="2023-04-11T08:15:43.889" v="1126"/>
          <ac:spMkLst>
            <pc:docMk/>
            <pc:sldMk cId="1276975548" sldId="417"/>
            <ac:spMk id="6" creationId="{954334F2-A078-83C8-12CF-5FE08B61ECFC}"/>
          </ac:spMkLst>
        </pc:spChg>
        <pc:spChg chg="del">
          <ac:chgData name="Emma Norman (HDa)" userId="2ebffde4-3aea-47d5-9807-950f07be36af" providerId="ADAL" clId="{0D135153-DBAA-4565-BCE4-FB89D2463B3E}" dt="2023-04-11T08:16:28.865" v="1136" actId="478"/>
          <ac:spMkLst>
            <pc:docMk/>
            <pc:sldMk cId="1276975548" sldId="417"/>
            <ac:spMk id="8" creationId="{46906994-43ED-935A-054B-51AF3E9F56F6}"/>
          </ac:spMkLst>
        </pc:spChg>
        <pc:spChg chg="add del mod">
          <ac:chgData name="Emma Norman (HDa)" userId="2ebffde4-3aea-47d5-9807-950f07be36af" providerId="ADAL" clId="{0D135153-DBAA-4565-BCE4-FB89D2463B3E}" dt="2023-04-11T08:16:30.805" v="1137" actId="478"/>
          <ac:spMkLst>
            <pc:docMk/>
            <pc:sldMk cId="1276975548" sldId="417"/>
            <ac:spMk id="11" creationId="{26D53635-6CC9-E7BC-FF49-AE7B557FA463}"/>
          </ac:spMkLst>
        </pc:spChg>
        <pc:picChg chg="add mod">
          <ac:chgData name="Emma Norman (HDa)" userId="2ebffde4-3aea-47d5-9807-950f07be36af" providerId="ADAL" clId="{0D135153-DBAA-4565-BCE4-FB89D2463B3E}" dt="2023-04-11T08:16:41.242" v="1138" actId="1076"/>
          <ac:picMkLst>
            <pc:docMk/>
            <pc:sldMk cId="1276975548" sldId="417"/>
            <ac:picMk id="7" creationId="{CDF143DF-04CE-28C1-A6F2-293BF98CFCFF}"/>
          </ac:picMkLst>
        </pc:picChg>
        <pc:picChg chg="add mod">
          <ac:chgData name="Emma Norman (HDa)" userId="2ebffde4-3aea-47d5-9807-950f07be36af" providerId="ADAL" clId="{0D135153-DBAA-4565-BCE4-FB89D2463B3E}" dt="2023-04-11T08:16:26.552" v="1135" actId="1076"/>
          <ac:picMkLst>
            <pc:docMk/>
            <pc:sldMk cId="1276975548" sldId="417"/>
            <ac:picMk id="9" creationId="{EB19A167-7A68-8A0B-578F-F83023D1C8A2}"/>
          </ac:picMkLst>
        </pc:picChg>
        <pc:picChg chg="add mod modCrop">
          <ac:chgData name="Emma Norman (HDa)" userId="2ebffde4-3aea-47d5-9807-950f07be36af" providerId="ADAL" clId="{0D135153-DBAA-4565-BCE4-FB89D2463B3E}" dt="2023-04-11T08:23:09.701" v="1149" actId="1076"/>
          <ac:picMkLst>
            <pc:docMk/>
            <pc:sldMk cId="1276975548" sldId="417"/>
            <ac:picMk id="13" creationId="{0951298E-E0CA-AC78-10DE-589E947384EA}"/>
          </ac:picMkLst>
        </pc:picChg>
        <pc:picChg chg="del">
          <ac:chgData name="Emma Norman (HDa)" userId="2ebffde4-3aea-47d5-9807-950f07be36af" providerId="ADAL" clId="{0D135153-DBAA-4565-BCE4-FB89D2463B3E}" dt="2023-04-11T08:15:58.508" v="1127" actId="478"/>
          <ac:picMkLst>
            <pc:docMk/>
            <pc:sldMk cId="1276975548" sldId="417"/>
            <ac:picMk id="25" creationId="{06E276D9-1864-3975-1DED-DDAB46249D03}"/>
          </ac:picMkLst>
        </pc:picChg>
        <pc:picChg chg="mod">
          <ac:chgData name="Emma Norman (HDa)" userId="2ebffde4-3aea-47d5-9807-950f07be36af" providerId="ADAL" clId="{0D135153-DBAA-4565-BCE4-FB89D2463B3E}" dt="2023-04-11T08:15:33.552" v="1117" actId="1076"/>
          <ac:picMkLst>
            <pc:docMk/>
            <pc:sldMk cId="1276975548" sldId="417"/>
            <ac:picMk id="26" creationId="{59178E27-1229-8C8F-CA79-790D8C48CAEE}"/>
          </ac:picMkLst>
        </pc:picChg>
      </pc:sldChg>
    </pc:docChg>
  </pc:docChgLst>
  <pc:docChgLst>
    <pc:chgData name="Michael Oppenheimer (HDa)" userId="777bfb59-1fa4-4f81-a0ff-9db1cb9c4f7e" providerId="ADAL" clId="{23E6CDA1-0CD3-43C3-8FD5-D31FA0BA6926}"/>
    <pc:docChg chg="undo custSel addSld delSld modSld sldOrd">
      <pc:chgData name="Michael Oppenheimer (HDa)" userId="777bfb59-1fa4-4f81-a0ff-9db1cb9c4f7e" providerId="ADAL" clId="{23E6CDA1-0CD3-43C3-8FD5-D31FA0BA6926}" dt="2022-09-23T09:36:32.726" v="513" actId="47"/>
      <pc:docMkLst>
        <pc:docMk/>
      </pc:docMkLst>
      <pc:sldChg chg="modSp mod">
        <pc:chgData name="Michael Oppenheimer (HDa)" userId="777bfb59-1fa4-4f81-a0ff-9db1cb9c4f7e" providerId="ADAL" clId="{23E6CDA1-0CD3-43C3-8FD5-D31FA0BA6926}" dt="2022-09-23T08:44:31.714" v="13" actId="20577"/>
        <pc:sldMkLst>
          <pc:docMk/>
          <pc:sldMk cId="468452694" sldId="256"/>
        </pc:sldMkLst>
        <pc:spChg chg="mod">
          <ac:chgData name="Michael Oppenheimer (HDa)" userId="777bfb59-1fa4-4f81-a0ff-9db1cb9c4f7e" providerId="ADAL" clId="{23E6CDA1-0CD3-43C3-8FD5-D31FA0BA6926}" dt="2022-09-23T08:44:31.714" v="13" actId="20577"/>
          <ac:spMkLst>
            <pc:docMk/>
            <pc:sldMk cId="468452694" sldId="256"/>
            <ac:spMk id="4" creationId="{5C22A56C-B259-60E9-8582-39C8D7A101B1}"/>
          </ac:spMkLst>
        </pc:spChg>
      </pc:sldChg>
      <pc:sldChg chg="modSp mod">
        <pc:chgData name="Michael Oppenheimer (HDa)" userId="777bfb59-1fa4-4f81-a0ff-9db1cb9c4f7e" providerId="ADAL" clId="{23E6CDA1-0CD3-43C3-8FD5-D31FA0BA6926}" dt="2022-09-23T09:09:24.098" v="226" actId="6549"/>
        <pc:sldMkLst>
          <pc:docMk/>
          <pc:sldMk cId="570147527" sldId="365"/>
        </pc:sldMkLst>
        <pc:spChg chg="mod">
          <ac:chgData name="Michael Oppenheimer (HDa)" userId="777bfb59-1fa4-4f81-a0ff-9db1cb9c4f7e" providerId="ADAL" clId="{23E6CDA1-0CD3-43C3-8FD5-D31FA0BA6926}" dt="2022-09-23T09:09:24.098" v="226" actId="6549"/>
          <ac:spMkLst>
            <pc:docMk/>
            <pc:sldMk cId="570147527" sldId="365"/>
            <ac:spMk id="10" creationId="{E410CA82-B9A2-44EA-A965-F804E49208A3}"/>
          </ac:spMkLst>
        </pc:spChg>
      </pc:sldChg>
      <pc:sldChg chg="modSp mod">
        <pc:chgData name="Michael Oppenheimer (HDa)" userId="777bfb59-1fa4-4f81-a0ff-9db1cb9c4f7e" providerId="ADAL" clId="{23E6CDA1-0CD3-43C3-8FD5-D31FA0BA6926}" dt="2022-09-23T09:00:42.187" v="90" actId="20577"/>
        <pc:sldMkLst>
          <pc:docMk/>
          <pc:sldMk cId="2245835546" sldId="366"/>
        </pc:sldMkLst>
        <pc:spChg chg="mod">
          <ac:chgData name="Michael Oppenheimer (HDa)" userId="777bfb59-1fa4-4f81-a0ff-9db1cb9c4f7e" providerId="ADAL" clId="{23E6CDA1-0CD3-43C3-8FD5-D31FA0BA6926}" dt="2022-09-23T09:00:42.187" v="90" actId="20577"/>
          <ac:spMkLst>
            <pc:docMk/>
            <pc:sldMk cId="2245835546" sldId="366"/>
            <ac:spMk id="4" creationId="{11018BF6-2856-477E-8AA2-F108B27D1542}"/>
          </ac:spMkLst>
        </pc:spChg>
      </pc:sldChg>
      <pc:sldChg chg="modSp mod">
        <pc:chgData name="Michael Oppenheimer (HDa)" userId="777bfb59-1fa4-4f81-a0ff-9db1cb9c4f7e" providerId="ADAL" clId="{23E6CDA1-0CD3-43C3-8FD5-D31FA0BA6926}" dt="2022-09-23T09:00:32.010" v="89" actId="20577"/>
        <pc:sldMkLst>
          <pc:docMk/>
          <pc:sldMk cId="4136244416" sldId="368"/>
        </pc:sldMkLst>
        <pc:spChg chg="mod">
          <ac:chgData name="Michael Oppenheimer (HDa)" userId="777bfb59-1fa4-4f81-a0ff-9db1cb9c4f7e" providerId="ADAL" clId="{23E6CDA1-0CD3-43C3-8FD5-D31FA0BA6926}" dt="2022-09-23T09:00:32.010" v="89" actId="20577"/>
          <ac:spMkLst>
            <pc:docMk/>
            <pc:sldMk cId="4136244416" sldId="368"/>
            <ac:spMk id="4" creationId="{11018BF6-2856-477E-8AA2-F108B27D1542}"/>
          </ac:spMkLst>
        </pc:spChg>
      </pc:sldChg>
      <pc:sldChg chg="modSp mod modAnim">
        <pc:chgData name="Michael Oppenheimer (HDa)" userId="777bfb59-1fa4-4f81-a0ff-9db1cb9c4f7e" providerId="ADAL" clId="{23E6CDA1-0CD3-43C3-8FD5-D31FA0BA6926}" dt="2022-09-23T08:47:21.803" v="88" actId="20577"/>
        <pc:sldMkLst>
          <pc:docMk/>
          <pc:sldMk cId="2289647367" sldId="370"/>
        </pc:sldMkLst>
        <pc:spChg chg="mod">
          <ac:chgData name="Michael Oppenheimer (HDa)" userId="777bfb59-1fa4-4f81-a0ff-9db1cb9c4f7e" providerId="ADAL" clId="{23E6CDA1-0CD3-43C3-8FD5-D31FA0BA6926}" dt="2022-09-23T08:47:21.803" v="88" actId="20577"/>
          <ac:spMkLst>
            <pc:docMk/>
            <pc:sldMk cId="2289647367" sldId="370"/>
            <ac:spMk id="12" creationId="{7D539803-F182-9191-F40E-274CC43548EA}"/>
          </ac:spMkLst>
        </pc:spChg>
      </pc:sldChg>
      <pc:sldChg chg="modSp mod">
        <pc:chgData name="Michael Oppenheimer (HDa)" userId="777bfb59-1fa4-4f81-a0ff-9db1cb9c4f7e" providerId="ADAL" clId="{23E6CDA1-0CD3-43C3-8FD5-D31FA0BA6926}" dt="2022-09-23T09:05:49.895" v="175" actId="20577"/>
        <pc:sldMkLst>
          <pc:docMk/>
          <pc:sldMk cId="2381876231" sldId="376"/>
        </pc:sldMkLst>
        <pc:spChg chg="mod">
          <ac:chgData name="Michael Oppenheimer (HDa)" userId="777bfb59-1fa4-4f81-a0ff-9db1cb9c4f7e" providerId="ADAL" clId="{23E6CDA1-0CD3-43C3-8FD5-D31FA0BA6926}" dt="2022-09-23T09:05:49.895" v="175" actId="20577"/>
          <ac:spMkLst>
            <pc:docMk/>
            <pc:sldMk cId="2381876231" sldId="376"/>
            <ac:spMk id="8" creationId="{A550CE88-7600-72B9-A728-1BCFB5A6635B}"/>
          </ac:spMkLst>
        </pc:spChg>
      </pc:sldChg>
      <pc:sldChg chg="modSp mod">
        <pc:chgData name="Michael Oppenheimer (HDa)" userId="777bfb59-1fa4-4f81-a0ff-9db1cb9c4f7e" providerId="ADAL" clId="{23E6CDA1-0CD3-43C3-8FD5-D31FA0BA6926}" dt="2022-09-23T09:06:05.166" v="176" actId="20577"/>
        <pc:sldMkLst>
          <pc:docMk/>
          <pc:sldMk cId="74566237" sldId="379"/>
        </pc:sldMkLst>
        <pc:spChg chg="mod">
          <ac:chgData name="Michael Oppenheimer (HDa)" userId="777bfb59-1fa4-4f81-a0ff-9db1cb9c4f7e" providerId="ADAL" clId="{23E6CDA1-0CD3-43C3-8FD5-D31FA0BA6926}" dt="2022-09-23T09:06:05.166" v="176" actId="20577"/>
          <ac:spMkLst>
            <pc:docMk/>
            <pc:sldMk cId="74566237" sldId="379"/>
            <ac:spMk id="8" creationId="{A550CE88-7600-72B9-A728-1BCFB5A6635B}"/>
          </ac:spMkLst>
        </pc:spChg>
      </pc:sldChg>
      <pc:sldChg chg="modSp mod">
        <pc:chgData name="Michael Oppenheimer (HDa)" userId="777bfb59-1fa4-4f81-a0ff-9db1cb9c4f7e" providerId="ADAL" clId="{23E6CDA1-0CD3-43C3-8FD5-D31FA0BA6926}" dt="2022-09-23T09:13:29.100" v="248" actId="20577"/>
        <pc:sldMkLst>
          <pc:docMk/>
          <pc:sldMk cId="3797652008" sldId="384"/>
        </pc:sldMkLst>
        <pc:spChg chg="mod">
          <ac:chgData name="Michael Oppenheimer (HDa)" userId="777bfb59-1fa4-4f81-a0ff-9db1cb9c4f7e" providerId="ADAL" clId="{23E6CDA1-0CD3-43C3-8FD5-D31FA0BA6926}" dt="2022-09-23T09:13:18.364" v="238" actId="20577"/>
          <ac:spMkLst>
            <pc:docMk/>
            <pc:sldMk cId="3797652008" sldId="384"/>
            <ac:spMk id="10" creationId="{E410CA82-B9A2-44EA-A965-F804E49208A3}"/>
          </ac:spMkLst>
        </pc:spChg>
        <pc:spChg chg="mod">
          <ac:chgData name="Michael Oppenheimer (HDa)" userId="777bfb59-1fa4-4f81-a0ff-9db1cb9c4f7e" providerId="ADAL" clId="{23E6CDA1-0CD3-43C3-8FD5-D31FA0BA6926}" dt="2022-09-23T09:13:29.100" v="248" actId="20577"/>
          <ac:spMkLst>
            <pc:docMk/>
            <pc:sldMk cId="3797652008" sldId="384"/>
            <ac:spMk id="11" creationId="{02D59503-DEC9-470B-AFB3-E415DBAE34BD}"/>
          </ac:spMkLst>
        </pc:spChg>
      </pc:sldChg>
      <pc:sldChg chg="modSp modAnim">
        <pc:chgData name="Michael Oppenheimer (HDa)" userId="777bfb59-1fa4-4f81-a0ff-9db1cb9c4f7e" providerId="ADAL" clId="{23E6CDA1-0CD3-43C3-8FD5-D31FA0BA6926}" dt="2022-09-23T09:15:25.449" v="283"/>
        <pc:sldMkLst>
          <pc:docMk/>
          <pc:sldMk cId="1702328011" sldId="387"/>
        </pc:sldMkLst>
        <pc:spChg chg="mod">
          <ac:chgData name="Michael Oppenheimer (HDa)" userId="777bfb59-1fa4-4f81-a0ff-9db1cb9c4f7e" providerId="ADAL" clId="{23E6CDA1-0CD3-43C3-8FD5-D31FA0BA6926}" dt="2022-09-23T09:15:11.158" v="282" actId="20577"/>
          <ac:spMkLst>
            <pc:docMk/>
            <pc:sldMk cId="1702328011" sldId="387"/>
            <ac:spMk id="12" creationId="{7D539803-F182-9191-F40E-274CC43548EA}"/>
          </ac:spMkLst>
        </pc:spChg>
      </pc:sldChg>
      <pc:sldChg chg="modSp mod">
        <pc:chgData name="Michael Oppenheimer (HDa)" userId="777bfb59-1fa4-4f81-a0ff-9db1cb9c4f7e" providerId="ADAL" clId="{23E6CDA1-0CD3-43C3-8FD5-D31FA0BA6926}" dt="2022-09-23T09:17:20.260" v="303" actId="20577"/>
        <pc:sldMkLst>
          <pc:docMk/>
          <pc:sldMk cId="692986413" sldId="390"/>
        </pc:sldMkLst>
        <pc:spChg chg="mod">
          <ac:chgData name="Michael Oppenheimer (HDa)" userId="777bfb59-1fa4-4f81-a0ff-9db1cb9c4f7e" providerId="ADAL" clId="{23E6CDA1-0CD3-43C3-8FD5-D31FA0BA6926}" dt="2022-09-23T09:17:20.260" v="303" actId="20577"/>
          <ac:spMkLst>
            <pc:docMk/>
            <pc:sldMk cId="692986413" sldId="390"/>
            <ac:spMk id="8" creationId="{A550CE88-7600-72B9-A728-1BCFB5A6635B}"/>
          </ac:spMkLst>
        </pc:spChg>
      </pc:sldChg>
      <pc:sldChg chg="modSp mod">
        <pc:chgData name="Michael Oppenheimer (HDa)" userId="777bfb59-1fa4-4f81-a0ff-9db1cb9c4f7e" providerId="ADAL" clId="{23E6CDA1-0CD3-43C3-8FD5-D31FA0BA6926}" dt="2022-09-23T09:29:30.857" v="483" actId="20577"/>
        <pc:sldMkLst>
          <pc:docMk/>
          <pc:sldMk cId="296825660" sldId="392"/>
        </pc:sldMkLst>
        <pc:spChg chg="mod">
          <ac:chgData name="Michael Oppenheimer (HDa)" userId="777bfb59-1fa4-4f81-a0ff-9db1cb9c4f7e" providerId="ADAL" clId="{23E6CDA1-0CD3-43C3-8FD5-D31FA0BA6926}" dt="2022-09-23T09:29:30.857" v="483" actId="20577"/>
          <ac:spMkLst>
            <pc:docMk/>
            <pc:sldMk cId="296825660" sldId="392"/>
            <ac:spMk id="4" creationId="{5C22A56C-B259-60E9-8582-39C8D7A101B1}"/>
          </ac:spMkLst>
        </pc:spChg>
      </pc:sldChg>
      <pc:sldChg chg="modSp del mod">
        <pc:chgData name="Michael Oppenheimer (HDa)" userId="777bfb59-1fa4-4f81-a0ff-9db1cb9c4f7e" providerId="ADAL" clId="{23E6CDA1-0CD3-43C3-8FD5-D31FA0BA6926}" dt="2022-09-23T09:36:31.355" v="512" actId="47"/>
        <pc:sldMkLst>
          <pc:docMk/>
          <pc:sldMk cId="2600067297" sldId="393"/>
        </pc:sldMkLst>
        <pc:spChg chg="mod">
          <ac:chgData name="Michael Oppenheimer (HDa)" userId="777bfb59-1fa4-4f81-a0ff-9db1cb9c4f7e" providerId="ADAL" clId="{23E6CDA1-0CD3-43C3-8FD5-D31FA0BA6926}" dt="2022-09-23T09:34:13.303" v="503" actId="21"/>
          <ac:spMkLst>
            <pc:docMk/>
            <pc:sldMk cId="2600067297" sldId="393"/>
            <ac:spMk id="13" creationId="{85046221-0752-6066-8C97-330C57710916}"/>
          </ac:spMkLst>
        </pc:spChg>
      </pc:sldChg>
      <pc:sldChg chg="modSp mod">
        <pc:chgData name="Michael Oppenheimer (HDa)" userId="777bfb59-1fa4-4f81-a0ff-9db1cb9c4f7e" providerId="ADAL" clId="{23E6CDA1-0CD3-43C3-8FD5-D31FA0BA6926}" dt="2022-09-23T09:30:31.057" v="494" actId="14100"/>
        <pc:sldMkLst>
          <pc:docMk/>
          <pc:sldMk cId="3071012181" sldId="395"/>
        </pc:sldMkLst>
        <pc:spChg chg="mod">
          <ac:chgData name="Michael Oppenheimer (HDa)" userId="777bfb59-1fa4-4f81-a0ff-9db1cb9c4f7e" providerId="ADAL" clId="{23E6CDA1-0CD3-43C3-8FD5-D31FA0BA6926}" dt="2022-09-23T09:30:16.342" v="493" actId="20577"/>
          <ac:spMkLst>
            <pc:docMk/>
            <pc:sldMk cId="3071012181" sldId="395"/>
            <ac:spMk id="11" creationId="{02D59503-DEC9-470B-AFB3-E415DBAE34BD}"/>
          </ac:spMkLst>
        </pc:spChg>
        <pc:picChg chg="mod">
          <ac:chgData name="Michael Oppenheimer (HDa)" userId="777bfb59-1fa4-4f81-a0ff-9db1cb9c4f7e" providerId="ADAL" clId="{23E6CDA1-0CD3-43C3-8FD5-D31FA0BA6926}" dt="2022-09-23T09:30:31.057" v="494" actId="14100"/>
          <ac:picMkLst>
            <pc:docMk/>
            <pc:sldMk cId="3071012181" sldId="395"/>
            <ac:picMk id="5" creationId="{E879CE50-73CD-79EB-DC53-BF22703A4AC8}"/>
          </ac:picMkLst>
        </pc:picChg>
      </pc:sldChg>
      <pc:sldChg chg="del ord">
        <pc:chgData name="Michael Oppenheimer (HDa)" userId="777bfb59-1fa4-4f81-a0ff-9db1cb9c4f7e" providerId="ADAL" clId="{23E6CDA1-0CD3-43C3-8FD5-D31FA0BA6926}" dt="2022-09-23T09:36:32.726" v="513" actId="47"/>
        <pc:sldMkLst>
          <pc:docMk/>
          <pc:sldMk cId="2322887370" sldId="397"/>
        </pc:sldMkLst>
      </pc:sldChg>
      <pc:sldChg chg="delSp modSp mod">
        <pc:chgData name="Michael Oppenheimer (HDa)" userId="777bfb59-1fa4-4f81-a0ff-9db1cb9c4f7e" providerId="ADAL" clId="{23E6CDA1-0CD3-43C3-8FD5-D31FA0BA6926}" dt="2022-09-23T09:18:57.110" v="334" actId="478"/>
        <pc:sldMkLst>
          <pc:docMk/>
          <pc:sldMk cId="847616884" sldId="400"/>
        </pc:sldMkLst>
        <pc:spChg chg="mod">
          <ac:chgData name="Michael Oppenheimer (HDa)" userId="777bfb59-1fa4-4f81-a0ff-9db1cb9c4f7e" providerId="ADAL" clId="{23E6CDA1-0CD3-43C3-8FD5-D31FA0BA6926}" dt="2022-09-23T09:18:35.941" v="333" actId="20577"/>
          <ac:spMkLst>
            <pc:docMk/>
            <pc:sldMk cId="847616884" sldId="400"/>
            <ac:spMk id="6" creationId="{816289D8-F96C-6514-7B02-13DF449BB546}"/>
          </ac:spMkLst>
        </pc:spChg>
        <pc:spChg chg="mod">
          <ac:chgData name="Michael Oppenheimer (HDa)" userId="777bfb59-1fa4-4f81-a0ff-9db1cb9c4f7e" providerId="ADAL" clId="{23E6CDA1-0CD3-43C3-8FD5-D31FA0BA6926}" dt="2022-09-23T09:17:54.955" v="329" actId="20577"/>
          <ac:spMkLst>
            <pc:docMk/>
            <pc:sldMk cId="847616884" sldId="400"/>
            <ac:spMk id="8" creationId="{A550CE88-7600-72B9-A728-1BCFB5A6635B}"/>
          </ac:spMkLst>
        </pc:spChg>
        <pc:spChg chg="del">
          <ac:chgData name="Michael Oppenheimer (HDa)" userId="777bfb59-1fa4-4f81-a0ff-9db1cb9c4f7e" providerId="ADAL" clId="{23E6CDA1-0CD3-43C3-8FD5-D31FA0BA6926}" dt="2022-09-23T09:18:57.110" v="334" actId="478"/>
          <ac:spMkLst>
            <pc:docMk/>
            <pc:sldMk cId="847616884" sldId="400"/>
            <ac:spMk id="12" creationId="{977693A5-DDE0-F618-6E5B-21AB82C11496}"/>
          </ac:spMkLst>
        </pc:spChg>
      </pc:sldChg>
      <pc:sldChg chg="modSp add mod modAnim">
        <pc:chgData name="Michael Oppenheimer (HDa)" userId="777bfb59-1fa4-4f81-a0ff-9db1cb9c4f7e" providerId="ADAL" clId="{23E6CDA1-0CD3-43C3-8FD5-D31FA0BA6926}" dt="2022-09-23T09:35:37.034" v="511"/>
        <pc:sldMkLst>
          <pc:docMk/>
          <pc:sldMk cId="4281245619" sldId="402"/>
        </pc:sldMkLst>
        <pc:spChg chg="mod">
          <ac:chgData name="Michael Oppenheimer (HDa)" userId="777bfb59-1fa4-4f81-a0ff-9db1cb9c4f7e" providerId="ADAL" clId="{23E6CDA1-0CD3-43C3-8FD5-D31FA0BA6926}" dt="2022-09-23T09:34:41.888" v="507" actId="1076"/>
          <ac:spMkLst>
            <pc:docMk/>
            <pc:sldMk cId="4281245619" sldId="402"/>
            <ac:spMk id="2" creationId="{BB8DADCA-3DC7-0793-3AD2-81FB0DECCB1E}"/>
          </ac:spMkLst>
        </pc:spChg>
        <pc:spChg chg="mod">
          <ac:chgData name="Michael Oppenheimer (HDa)" userId="777bfb59-1fa4-4f81-a0ff-9db1cb9c4f7e" providerId="ADAL" clId="{23E6CDA1-0CD3-43C3-8FD5-D31FA0BA6926}" dt="2022-09-23T09:34:18.844" v="504"/>
          <ac:spMkLst>
            <pc:docMk/>
            <pc:sldMk cId="4281245619" sldId="402"/>
            <ac:spMk id="13" creationId="{85046221-0752-6066-8C97-330C57710916}"/>
          </ac:spMkLst>
        </pc:spChg>
        <pc:picChg chg="mod">
          <ac:chgData name="Michael Oppenheimer (HDa)" userId="777bfb59-1fa4-4f81-a0ff-9db1cb9c4f7e" providerId="ADAL" clId="{23E6CDA1-0CD3-43C3-8FD5-D31FA0BA6926}" dt="2022-09-23T09:34:23.150" v="505" actId="1076"/>
          <ac:picMkLst>
            <pc:docMk/>
            <pc:sldMk cId="4281245619" sldId="402"/>
            <ac:picMk id="1026" creationId="{4AE2DEB7-C112-83BC-758C-1C7F1EF16FD2}"/>
          </ac:picMkLst>
        </pc:picChg>
      </pc:sldChg>
    </pc:docChg>
  </pc:docChgLst>
  <pc:docChgLst>
    <pc:chgData name="Xi Su (HDa)" userId="S::xsu@du.se::ab55390b-6f62-46c1-b869-c0936bb46ff7" providerId="AD" clId="Web-{0E90865D-EE0F-4745-9E6A-4224C80485D7}"/>
    <pc:docChg chg="modSld">
      <pc:chgData name="Xi Su (HDa)" userId="S::xsu@du.se::ab55390b-6f62-46c1-b869-c0936bb46ff7" providerId="AD" clId="Web-{0E90865D-EE0F-4745-9E6A-4224C80485D7}" dt="2023-08-28T13:24:58.497" v="21"/>
      <pc:docMkLst>
        <pc:docMk/>
      </pc:docMkLst>
      <pc:sldChg chg="modNotes">
        <pc:chgData name="Xi Su (HDa)" userId="S::xsu@du.se::ab55390b-6f62-46c1-b869-c0936bb46ff7" providerId="AD" clId="Web-{0E90865D-EE0F-4745-9E6A-4224C80485D7}" dt="2023-08-28T13:24:58.497" v="21"/>
        <pc:sldMkLst>
          <pc:docMk/>
          <pc:sldMk cId="1155932808" sldId="399"/>
        </pc:sldMkLst>
      </pc:sldChg>
    </pc:docChg>
  </pc:docChgLst>
  <pc:docChgLst>
    <pc:chgData name="Xi Su (HDa)" userId="S::xsu@du.se::ab55390b-6f62-46c1-b869-c0936bb46ff7" providerId="AD" clId="Web-{4C1AA5B2-675C-4302-A0C1-4ACA6208C0F5}"/>
    <pc:docChg chg="modSld">
      <pc:chgData name="Xi Su (HDa)" userId="S::xsu@du.se::ab55390b-6f62-46c1-b869-c0936bb46ff7" providerId="AD" clId="Web-{4C1AA5B2-675C-4302-A0C1-4ACA6208C0F5}" dt="2023-06-13T09:38:32.382" v="3" actId="14100"/>
      <pc:docMkLst>
        <pc:docMk/>
      </pc:docMkLst>
      <pc:sldChg chg="modSp">
        <pc:chgData name="Xi Su (HDa)" userId="S::xsu@du.se::ab55390b-6f62-46c1-b869-c0936bb46ff7" providerId="AD" clId="Web-{4C1AA5B2-675C-4302-A0C1-4ACA6208C0F5}" dt="2023-06-13T09:38:32.382" v="3" actId="14100"/>
        <pc:sldMkLst>
          <pc:docMk/>
          <pc:sldMk cId="3307052988" sldId="416"/>
        </pc:sldMkLst>
        <pc:picChg chg="mod">
          <ac:chgData name="Xi Su (HDa)" userId="S::xsu@du.se::ab55390b-6f62-46c1-b869-c0936bb46ff7" providerId="AD" clId="Web-{4C1AA5B2-675C-4302-A0C1-4ACA6208C0F5}" dt="2023-06-13T09:38:32.382" v="3" actId="14100"/>
          <ac:picMkLst>
            <pc:docMk/>
            <pc:sldMk cId="3307052988" sldId="416"/>
            <ac:picMk id="9" creationId="{C6408D5B-4ED5-F996-8401-DDDA69152F42}"/>
          </ac:picMkLst>
        </pc:picChg>
      </pc:sldChg>
    </pc:docChg>
  </pc:docChgLst>
  <pc:docChgLst>
    <pc:chgData name="Xi Su (HDa)" userId="S::xsu@du.se::ab55390b-6f62-46c1-b869-c0936bb46ff7" providerId="AD" clId="Web-{216FF3F8-F915-4305-8818-E3CC6C3637BF}"/>
    <pc:docChg chg="modSld">
      <pc:chgData name="Xi Su (HDa)" userId="S::xsu@du.se::ab55390b-6f62-46c1-b869-c0936bb46ff7" providerId="AD" clId="Web-{216FF3F8-F915-4305-8818-E3CC6C3637BF}" dt="2022-09-22T16:13:54.392" v="2" actId="20577"/>
      <pc:docMkLst>
        <pc:docMk/>
      </pc:docMkLst>
      <pc:sldChg chg="modSp">
        <pc:chgData name="Xi Su (HDa)" userId="S::xsu@du.se::ab55390b-6f62-46c1-b869-c0936bb46ff7" providerId="AD" clId="Web-{216FF3F8-F915-4305-8818-E3CC6C3637BF}" dt="2022-09-22T16:13:54.392" v="2" actId="20577"/>
        <pc:sldMkLst>
          <pc:docMk/>
          <pc:sldMk cId="861232455" sldId="401"/>
        </pc:sldMkLst>
        <pc:spChg chg="mod">
          <ac:chgData name="Xi Su (HDa)" userId="S::xsu@du.se::ab55390b-6f62-46c1-b869-c0936bb46ff7" providerId="AD" clId="Web-{216FF3F8-F915-4305-8818-E3CC6C3637BF}" dt="2022-09-22T16:13:54.392" v="2" actId="20577"/>
          <ac:spMkLst>
            <pc:docMk/>
            <pc:sldMk cId="861232455" sldId="401"/>
            <ac:spMk id="6" creationId="{816289D8-F96C-6514-7B02-13DF449BB546}"/>
          </ac:spMkLst>
        </pc:spChg>
      </pc:sldChg>
    </pc:docChg>
  </pc:docChgLst>
  <pc:docChgLst>
    <pc:chgData name="Xi Su (HDa)" userId="S::xsu@du.se::ab55390b-6f62-46c1-b869-c0936bb46ff7" providerId="AD" clId="Web-{73855D2F-3C64-4AA2-8280-44549C8CFF3C}"/>
    <pc:docChg chg="modSld">
      <pc:chgData name="Xi Su (HDa)" userId="S::xsu@du.se::ab55390b-6f62-46c1-b869-c0936bb46ff7" providerId="AD" clId="Web-{73855D2F-3C64-4AA2-8280-44549C8CFF3C}" dt="2022-09-23T09:50:03.832" v="71" actId="1076"/>
      <pc:docMkLst>
        <pc:docMk/>
      </pc:docMkLst>
      <pc:sldChg chg="modSp">
        <pc:chgData name="Xi Su (HDa)" userId="S::xsu@du.se::ab55390b-6f62-46c1-b869-c0936bb46ff7" providerId="AD" clId="Web-{73855D2F-3C64-4AA2-8280-44549C8CFF3C}" dt="2022-09-23T09:47:52.299" v="61" actId="20577"/>
        <pc:sldMkLst>
          <pc:docMk/>
          <pc:sldMk cId="1243174767" sldId="396"/>
        </pc:sldMkLst>
        <pc:spChg chg="mod">
          <ac:chgData name="Xi Su (HDa)" userId="S::xsu@du.se::ab55390b-6f62-46c1-b869-c0936bb46ff7" providerId="AD" clId="Web-{73855D2F-3C64-4AA2-8280-44549C8CFF3C}" dt="2022-09-23T09:47:52.299" v="61" actId="20577"/>
          <ac:spMkLst>
            <pc:docMk/>
            <pc:sldMk cId="1243174767" sldId="396"/>
            <ac:spMk id="3" creationId="{342AA716-6152-FF38-69AF-15DA4CE977C8}"/>
          </ac:spMkLst>
        </pc:spChg>
      </pc:sldChg>
      <pc:sldChg chg="addSp delSp modSp">
        <pc:chgData name="Xi Su (HDa)" userId="S::xsu@du.se::ab55390b-6f62-46c1-b869-c0936bb46ff7" providerId="AD" clId="Web-{73855D2F-3C64-4AA2-8280-44549C8CFF3C}" dt="2022-09-23T09:46:54.517" v="58" actId="20577"/>
        <pc:sldMkLst>
          <pc:docMk/>
          <pc:sldMk cId="861232455" sldId="401"/>
        </pc:sldMkLst>
        <pc:spChg chg="mod">
          <ac:chgData name="Xi Su (HDa)" userId="S::xsu@du.se::ab55390b-6f62-46c1-b869-c0936bb46ff7" providerId="AD" clId="Web-{73855D2F-3C64-4AA2-8280-44549C8CFF3C}" dt="2022-09-23T09:46:54.517" v="58" actId="20577"/>
          <ac:spMkLst>
            <pc:docMk/>
            <pc:sldMk cId="861232455" sldId="401"/>
            <ac:spMk id="6" creationId="{816289D8-F96C-6514-7B02-13DF449BB546}"/>
          </ac:spMkLst>
        </pc:spChg>
        <pc:grpChg chg="add mod">
          <ac:chgData name="Xi Su (HDa)" userId="S::xsu@du.se::ab55390b-6f62-46c1-b869-c0936bb46ff7" providerId="AD" clId="Web-{73855D2F-3C64-4AA2-8280-44549C8CFF3C}" dt="2022-09-23T09:45:48.157" v="35" actId="1076"/>
          <ac:grpSpMkLst>
            <pc:docMk/>
            <pc:sldMk cId="861232455" sldId="401"/>
            <ac:grpSpMk id="5" creationId="{CE99AA6B-5AD9-0034-2A09-EE804A1F9354}"/>
          </ac:grpSpMkLst>
        </pc:grpChg>
        <pc:grpChg chg="del mod">
          <ac:chgData name="Xi Su (HDa)" userId="S::xsu@du.se::ab55390b-6f62-46c1-b869-c0936bb46ff7" providerId="AD" clId="Web-{73855D2F-3C64-4AA2-8280-44549C8CFF3C}" dt="2022-09-23T09:45:20.376" v="29"/>
          <ac:grpSpMkLst>
            <pc:docMk/>
            <pc:sldMk cId="861232455" sldId="401"/>
            <ac:grpSpMk id="24" creationId="{67DA15B2-2327-CBA4-9899-2B3602D3495B}"/>
          </ac:grpSpMkLst>
        </pc:grpChg>
        <pc:picChg chg="add mod">
          <ac:chgData name="Xi Su (HDa)" userId="S::xsu@du.se::ab55390b-6f62-46c1-b869-c0936bb46ff7" providerId="AD" clId="Web-{73855D2F-3C64-4AA2-8280-44549C8CFF3C}" dt="2022-09-23T09:45:34.469" v="33" actId="1076"/>
          <ac:picMkLst>
            <pc:docMk/>
            <pc:sldMk cId="861232455" sldId="401"/>
            <ac:picMk id="4" creationId="{3EF8F9F4-DBFD-05E6-C787-E2C702D151A7}"/>
          </ac:picMkLst>
        </pc:picChg>
        <pc:picChg chg="topLvl">
          <ac:chgData name="Xi Su (HDa)" userId="S::xsu@du.se::ab55390b-6f62-46c1-b869-c0936bb46ff7" providerId="AD" clId="Web-{73855D2F-3C64-4AA2-8280-44549C8CFF3C}" dt="2022-09-23T09:45:20.376" v="29"/>
          <ac:picMkLst>
            <pc:docMk/>
            <pc:sldMk cId="861232455" sldId="401"/>
            <ac:picMk id="17" creationId="{9AE98934-C005-CD43-8FEE-92604290C280}"/>
          </ac:picMkLst>
        </pc:picChg>
        <pc:picChg chg="topLvl">
          <ac:chgData name="Xi Su (HDa)" userId="S::xsu@du.se::ab55390b-6f62-46c1-b869-c0936bb46ff7" providerId="AD" clId="Web-{73855D2F-3C64-4AA2-8280-44549C8CFF3C}" dt="2022-09-23T09:45:20.376" v="29"/>
          <ac:picMkLst>
            <pc:docMk/>
            <pc:sldMk cId="861232455" sldId="401"/>
            <ac:picMk id="19" creationId="{5FD9BD07-88CF-9C4B-4FFE-C98A45553092}"/>
          </ac:picMkLst>
        </pc:picChg>
        <pc:picChg chg="mod topLvl">
          <ac:chgData name="Xi Su (HDa)" userId="S::xsu@du.se::ab55390b-6f62-46c1-b869-c0936bb46ff7" providerId="AD" clId="Web-{73855D2F-3C64-4AA2-8280-44549C8CFF3C}" dt="2022-09-23T09:45:20.376" v="29"/>
          <ac:picMkLst>
            <pc:docMk/>
            <pc:sldMk cId="861232455" sldId="401"/>
            <ac:picMk id="21" creationId="{C9ECEED3-CD8B-E299-EA7A-BF28DA15AD75}"/>
          </ac:picMkLst>
        </pc:picChg>
        <pc:picChg chg="mod topLvl">
          <ac:chgData name="Xi Su (HDa)" userId="S::xsu@du.se::ab55390b-6f62-46c1-b869-c0936bb46ff7" providerId="AD" clId="Web-{73855D2F-3C64-4AA2-8280-44549C8CFF3C}" dt="2022-09-23T09:45:20.376" v="29"/>
          <ac:picMkLst>
            <pc:docMk/>
            <pc:sldMk cId="861232455" sldId="401"/>
            <ac:picMk id="23" creationId="{6FD8BCD1-24A0-4216-73D7-6F989804C24D}"/>
          </ac:picMkLst>
        </pc:picChg>
      </pc:sldChg>
      <pc:sldChg chg="modSp">
        <pc:chgData name="Xi Su (HDa)" userId="S::xsu@du.se::ab55390b-6f62-46c1-b869-c0936bb46ff7" providerId="AD" clId="Web-{73855D2F-3C64-4AA2-8280-44549C8CFF3C}" dt="2022-09-23T09:50:03.832" v="71" actId="1076"/>
        <pc:sldMkLst>
          <pc:docMk/>
          <pc:sldMk cId="4281245619" sldId="402"/>
        </pc:sldMkLst>
        <pc:spChg chg="mod">
          <ac:chgData name="Xi Su (HDa)" userId="S::xsu@du.se::ab55390b-6f62-46c1-b869-c0936bb46ff7" providerId="AD" clId="Web-{73855D2F-3C64-4AA2-8280-44549C8CFF3C}" dt="2022-09-23T09:50:03.832" v="71" actId="1076"/>
          <ac:spMkLst>
            <pc:docMk/>
            <pc:sldMk cId="4281245619" sldId="402"/>
            <ac:spMk id="2" creationId="{BB8DADCA-3DC7-0793-3AD2-81FB0DECCB1E}"/>
          </ac:spMkLst>
        </pc:spChg>
        <pc:picChg chg="mod">
          <ac:chgData name="Xi Su (HDa)" userId="S::xsu@du.se::ab55390b-6f62-46c1-b869-c0936bb46ff7" providerId="AD" clId="Web-{73855D2F-3C64-4AA2-8280-44549C8CFF3C}" dt="2022-09-23T09:48:50.784" v="63" actId="1076"/>
          <ac:picMkLst>
            <pc:docMk/>
            <pc:sldMk cId="4281245619" sldId="402"/>
            <ac:picMk id="12" creationId="{DEFC33CB-FEA3-7B6F-EC95-2601DD9FC2AB}"/>
          </ac:picMkLst>
        </pc:picChg>
        <pc:picChg chg="mod">
          <ac:chgData name="Xi Su (HDa)" userId="S::xsu@du.se::ab55390b-6f62-46c1-b869-c0936bb46ff7" providerId="AD" clId="Web-{73855D2F-3C64-4AA2-8280-44549C8CFF3C}" dt="2022-09-23T09:49:42.926" v="70" actId="1076"/>
          <ac:picMkLst>
            <pc:docMk/>
            <pc:sldMk cId="4281245619" sldId="402"/>
            <ac:picMk id="1026" creationId="{4AE2DEB7-C112-83BC-758C-1C7F1EF16FD2}"/>
          </ac:picMkLst>
        </pc:picChg>
      </pc:sldChg>
    </pc:docChg>
  </pc:docChgLst>
  <pc:docChgLst>
    <pc:chgData name="Xi Su (HDa)" userId="S::xsu@du.se::ab55390b-6f62-46c1-b869-c0936bb46ff7" providerId="AD" clId="Web-{C4FA4320-EF6D-49E0-8F92-594573B8BFE1}"/>
    <pc:docChg chg="modSld">
      <pc:chgData name="Xi Su (HDa)" userId="S::xsu@du.se::ab55390b-6f62-46c1-b869-c0936bb46ff7" providerId="AD" clId="Web-{C4FA4320-EF6D-49E0-8F92-594573B8BFE1}" dt="2022-09-22T16:19:04.140" v="1" actId="20577"/>
      <pc:docMkLst>
        <pc:docMk/>
      </pc:docMkLst>
      <pc:sldChg chg="modSp">
        <pc:chgData name="Xi Su (HDa)" userId="S::xsu@du.se::ab55390b-6f62-46c1-b869-c0936bb46ff7" providerId="AD" clId="Web-{C4FA4320-EF6D-49E0-8F92-594573B8BFE1}" dt="2022-09-22T16:19:04.140" v="1" actId="20577"/>
        <pc:sldMkLst>
          <pc:docMk/>
          <pc:sldMk cId="2322887370" sldId="397"/>
        </pc:sldMkLst>
        <pc:spChg chg="mod">
          <ac:chgData name="Xi Su (HDa)" userId="S::xsu@du.se::ab55390b-6f62-46c1-b869-c0936bb46ff7" providerId="AD" clId="Web-{C4FA4320-EF6D-49E0-8F92-594573B8BFE1}" dt="2022-09-22T16:19:04.140" v="1" actId="20577"/>
          <ac:spMkLst>
            <pc:docMk/>
            <pc:sldMk cId="2322887370" sldId="397"/>
            <ac:spMk id="13" creationId="{85046221-0752-6066-8C97-330C57710916}"/>
          </ac:spMkLst>
        </pc:spChg>
      </pc:sldChg>
    </pc:docChg>
  </pc:docChgLst>
  <pc:docChgLst>
    <pc:chgData name="Xi Su (HDa)" userId="S::xsu@du.se::ab55390b-6f62-46c1-b869-c0936bb46ff7" providerId="AD" clId="Web-{74C1BA62-C387-44E6-BB5A-CCC9AA993305}"/>
    <pc:docChg chg="modSld">
      <pc:chgData name="Xi Su (HDa)" userId="S::xsu@du.se::ab55390b-6f62-46c1-b869-c0936bb46ff7" providerId="AD" clId="Web-{74C1BA62-C387-44E6-BB5A-CCC9AA993305}" dt="2023-06-09T08:33:35.893" v="4" actId="14100"/>
      <pc:docMkLst>
        <pc:docMk/>
      </pc:docMkLst>
      <pc:sldChg chg="modSp">
        <pc:chgData name="Xi Su (HDa)" userId="S::xsu@du.se::ab55390b-6f62-46c1-b869-c0936bb46ff7" providerId="AD" clId="Web-{74C1BA62-C387-44E6-BB5A-CCC9AA993305}" dt="2023-06-09T08:33:35.893" v="4" actId="14100"/>
        <pc:sldMkLst>
          <pc:docMk/>
          <pc:sldMk cId="847616884" sldId="400"/>
        </pc:sldMkLst>
        <pc:picChg chg="mod">
          <ac:chgData name="Xi Su (HDa)" userId="S::xsu@du.se::ab55390b-6f62-46c1-b869-c0936bb46ff7" providerId="AD" clId="Web-{74C1BA62-C387-44E6-BB5A-CCC9AA993305}" dt="2023-06-09T08:33:35.893" v="4" actId="14100"/>
          <ac:picMkLst>
            <pc:docMk/>
            <pc:sldMk cId="847616884" sldId="400"/>
            <ac:picMk id="13" creationId="{61BE7310-0D45-6756-699D-BF1B1A0BB175}"/>
          </ac:picMkLst>
        </pc:picChg>
      </pc:sldChg>
      <pc:sldChg chg="mod modShow">
        <pc:chgData name="Xi Su (HDa)" userId="S::xsu@du.se::ab55390b-6f62-46c1-b869-c0936bb46ff7" providerId="AD" clId="Web-{74C1BA62-C387-44E6-BB5A-CCC9AA993305}" dt="2023-06-09T08:33:12.721" v="3"/>
        <pc:sldMkLst>
          <pc:docMk/>
          <pc:sldMk cId="169060069" sldId="414"/>
        </pc:sldMkLst>
      </pc:sldChg>
      <pc:sldChg chg="modSp">
        <pc:chgData name="Xi Su (HDa)" userId="S::xsu@du.se::ab55390b-6f62-46c1-b869-c0936bb46ff7" providerId="AD" clId="Web-{74C1BA62-C387-44E6-BB5A-CCC9AA993305}" dt="2023-06-09T08:33:02.986" v="2" actId="20577"/>
        <pc:sldMkLst>
          <pc:docMk/>
          <pc:sldMk cId="3307052988" sldId="416"/>
        </pc:sldMkLst>
        <pc:spChg chg="mod">
          <ac:chgData name="Xi Su (HDa)" userId="S::xsu@du.se::ab55390b-6f62-46c1-b869-c0936bb46ff7" providerId="AD" clId="Web-{74C1BA62-C387-44E6-BB5A-CCC9AA993305}" dt="2023-06-09T08:33:02.986" v="2" actId="20577"/>
          <ac:spMkLst>
            <pc:docMk/>
            <pc:sldMk cId="3307052988" sldId="416"/>
            <ac:spMk id="6" creationId="{954334F2-A078-83C8-12CF-5FE08B61ECFC}"/>
          </ac:spMkLst>
        </pc:spChg>
      </pc:sldChg>
    </pc:docChg>
  </pc:docChgLst>
  <pc:docChgLst>
    <pc:chgData name="Michael Oppenheimer (HDa)" userId="S::mom@du.se::777bfb59-1fa4-4f81-a0ff-9db1cb9c4f7e" providerId="AD" clId="Web-{5946B42C-45E6-4E95-97BC-4A2D4611FE0E}"/>
    <pc:docChg chg="modSld">
      <pc:chgData name="Michael Oppenheimer (HDa)" userId="S::mom@du.se::777bfb59-1fa4-4f81-a0ff-9db1cb9c4f7e" providerId="AD" clId="Web-{5946B42C-45E6-4E95-97BC-4A2D4611FE0E}" dt="2022-09-22T16:11:19.686" v="137" actId="20577"/>
      <pc:docMkLst>
        <pc:docMk/>
      </pc:docMkLst>
      <pc:sldChg chg="modSp">
        <pc:chgData name="Michael Oppenheimer (HDa)" userId="S::mom@du.se::777bfb59-1fa4-4f81-a0ff-9db1cb9c4f7e" providerId="AD" clId="Web-{5946B42C-45E6-4E95-97BC-4A2D4611FE0E}" dt="2022-09-22T16:05:07.979" v="11" actId="20577"/>
        <pc:sldMkLst>
          <pc:docMk/>
          <pc:sldMk cId="468452694" sldId="256"/>
        </pc:sldMkLst>
        <pc:spChg chg="mod">
          <ac:chgData name="Michael Oppenheimer (HDa)" userId="S::mom@du.se::777bfb59-1fa4-4f81-a0ff-9db1cb9c4f7e" providerId="AD" clId="Web-{5946B42C-45E6-4E95-97BC-4A2D4611FE0E}" dt="2022-09-22T16:05:07.979" v="11" actId="20577"/>
          <ac:spMkLst>
            <pc:docMk/>
            <pc:sldMk cId="468452694" sldId="256"/>
            <ac:spMk id="4" creationId="{5C22A56C-B259-60E9-8582-39C8D7A101B1}"/>
          </ac:spMkLst>
        </pc:spChg>
      </pc:sldChg>
      <pc:sldChg chg="modSp">
        <pc:chgData name="Michael Oppenheimer (HDa)" userId="S::mom@du.se::777bfb59-1fa4-4f81-a0ff-9db1cb9c4f7e" providerId="AD" clId="Web-{5946B42C-45E6-4E95-97BC-4A2D4611FE0E}" dt="2022-09-22T16:05:16.542" v="18" actId="20577"/>
        <pc:sldMkLst>
          <pc:docMk/>
          <pc:sldMk cId="3753866701" sldId="258"/>
        </pc:sldMkLst>
        <pc:spChg chg="mod">
          <ac:chgData name="Michael Oppenheimer (HDa)" userId="S::mom@du.se::777bfb59-1fa4-4f81-a0ff-9db1cb9c4f7e" providerId="AD" clId="Web-{5946B42C-45E6-4E95-97BC-4A2D4611FE0E}" dt="2022-09-22T16:05:16.542" v="18" actId="20577"/>
          <ac:spMkLst>
            <pc:docMk/>
            <pc:sldMk cId="3753866701" sldId="258"/>
            <ac:spMk id="3" creationId="{198715A1-340B-0647-AC6D-0BAF80B7F82C}"/>
          </ac:spMkLst>
        </pc:spChg>
      </pc:sldChg>
      <pc:sldChg chg="modSp">
        <pc:chgData name="Michael Oppenheimer (HDa)" userId="S::mom@du.se::777bfb59-1fa4-4f81-a0ff-9db1cb9c4f7e" providerId="AD" clId="Web-{5946B42C-45E6-4E95-97BC-4A2D4611FE0E}" dt="2022-09-22T16:06:41.433" v="50" actId="20577"/>
        <pc:sldMkLst>
          <pc:docMk/>
          <pc:sldMk cId="2289647367" sldId="370"/>
        </pc:sldMkLst>
        <pc:spChg chg="mod">
          <ac:chgData name="Michael Oppenheimer (HDa)" userId="S::mom@du.se::777bfb59-1fa4-4f81-a0ff-9db1cb9c4f7e" providerId="AD" clId="Web-{5946B42C-45E6-4E95-97BC-4A2D4611FE0E}" dt="2022-09-22T16:06:41.433" v="50" actId="20577"/>
          <ac:spMkLst>
            <pc:docMk/>
            <pc:sldMk cId="2289647367" sldId="370"/>
            <ac:spMk id="12" creationId="{7D539803-F182-9191-F40E-274CC43548EA}"/>
          </ac:spMkLst>
        </pc:spChg>
      </pc:sldChg>
      <pc:sldChg chg="modSp">
        <pc:chgData name="Michael Oppenheimer (HDa)" userId="S::mom@du.se::777bfb59-1fa4-4f81-a0ff-9db1cb9c4f7e" providerId="AD" clId="Web-{5946B42C-45E6-4E95-97BC-4A2D4611FE0E}" dt="2022-09-22T16:08:19.340" v="57" actId="20577"/>
        <pc:sldMkLst>
          <pc:docMk/>
          <pc:sldMk cId="3362275334" sldId="383"/>
        </pc:sldMkLst>
        <pc:spChg chg="mod">
          <ac:chgData name="Michael Oppenheimer (HDa)" userId="S::mom@du.se::777bfb59-1fa4-4f81-a0ff-9db1cb9c4f7e" providerId="AD" clId="Web-{5946B42C-45E6-4E95-97BC-4A2D4611FE0E}" dt="2022-09-22T16:08:19.340" v="57" actId="20577"/>
          <ac:spMkLst>
            <pc:docMk/>
            <pc:sldMk cId="3362275334" sldId="383"/>
            <ac:spMk id="20" creationId="{A707D20B-213B-47E5-F342-FE3066616FE8}"/>
          </ac:spMkLst>
        </pc:spChg>
      </pc:sldChg>
      <pc:sldChg chg="modSp">
        <pc:chgData name="Michael Oppenheimer (HDa)" userId="S::mom@du.se::777bfb59-1fa4-4f81-a0ff-9db1cb9c4f7e" providerId="AD" clId="Web-{5946B42C-45E6-4E95-97BC-4A2D4611FE0E}" dt="2022-09-22T16:11:19.686" v="137" actId="20577"/>
        <pc:sldMkLst>
          <pc:docMk/>
          <pc:sldMk cId="4083848013" sldId="385"/>
        </pc:sldMkLst>
        <pc:spChg chg="mod">
          <ac:chgData name="Michael Oppenheimer (HDa)" userId="S::mom@du.se::777bfb59-1fa4-4f81-a0ff-9db1cb9c4f7e" providerId="AD" clId="Web-{5946B42C-45E6-4E95-97BC-4A2D4611FE0E}" dt="2022-09-22T16:11:19.686" v="137" actId="20577"/>
          <ac:spMkLst>
            <pc:docMk/>
            <pc:sldMk cId="4083848013" sldId="385"/>
            <ac:spMk id="10" creationId="{E410CA82-B9A2-44EA-A965-F804E49208A3}"/>
          </ac:spMkLst>
        </pc:spChg>
      </pc:sldChg>
      <pc:sldChg chg="modSp">
        <pc:chgData name="Michael Oppenheimer (HDa)" userId="S::mom@du.se::777bfb59-1fa4-4f81-a0ff-9db1cb9c4f7e" providerId="AD" clId="Web-{5946B42C-45E6-4E95-97BC-4A2D4611FE0E}" dt="2022-09-22T16:07:54.637" v="54" actId="20577"/>
        <pc:sldMkLst>
          <pc:docMk/>
          <pc:sldMk cId="1155932808" sldId="399"/>
        </pc:sldMkLst>
        <pc:spChg chg="mod">
          <ac:chgData name="Michael Oppenheimer (HDa)" userId="S::mom@du.se::777bfb59-1fa4-4f81-a0ff-9db1cb9c4f7e" providerId="AD" clId="Web-{5946B42C-45E6-4E95-97BC-4A2D4611FE0E}" dt="2022-09-22T16:07:54.637" v="54" actId="20577"/>
          <ac:spMkLst>
            <pc:docMk/>
            <pc:sldMk cId="1155932808" sldId="399"/>
            <ac:spMk id="7" creationId="{C2F551CE-9FA5-4FB1-9C97-6E5189068A76}"/>
          </ac:spMkLst>
        </pc:spChg>
      </pc:sldChg>
      <pc:sldChg chg="modSp">
        <pc:chgData name="Michael Oppenheimer (HDa)" userId="S::mom@du.se::777bfb59-1fa4-4f81-a0ff-9db1cb9c4f7e" providerId="AD" clId="Web-{5946B42C-45E6-4E95-97BC-4A2D4611FE0E}" dt="2022-09-22T16:04:41.182" v="2" actId="20577"/>
        <pc:sldMkLst>
          <pc:docMk/>
          <pc:sldMk cId="847616884" sldId="400"/>
        </pc:sldMkLst>
        <pc:spChg chg="mod">
          <ac:chgData name="Michael Oppenheimer (HDa)" userId="S::mom@du.se::777bfb59-1fa4-4f81-a0ff-9db1cb9c4f7e" providerId="AD" clId="Web-{5946B42C-45E6-4E95-97BC-4A2D4611FE0E}" dt="2022-09-22T16:04:41.182" v="2" actId="20577"/>
          <ac:spMkLst>
            <pc:docMk/>
            <pc:sldMk cId="847616884" sldId="400"/>
            <ac:spMk id="6" creationId="{816289D8-F96C-6514-7B02-13DF449BB54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1E0FD57C-3D81-2C63-1081-F5153BA4B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09" y="204281"/>
            <a:ext cx="1478945" cy="50056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96752" y="413468"/>
            <a:ext cx="2615979" cy="2476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6C77D-252F-4260-8DB5-09F3AE8393C3}" type="datetime1">
              <a:rPr lang="en-US" sz="1000" smtClean="0"/>
              <a:t>8/28/2023</a:t>
            </a:fld>
            <a:endParaRPr lang="sv-SE" sz="1000"/>
          </a:p>
        </p:txBody>
      </p: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CC1EFC61-F8FA-4E87-AA9D-484BBD58E1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57200" y="8442305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v-SE" sz="1000"/>
              <a:t>© Dalarna University</a:t>
            </a:r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CC2BB7DA-C860-4897-A1B5-F8387CAFB0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440931" y="844230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1DF77-84AF-42BB-B24D-D58989A766F1}" type="slidenum">
              <a:rPr lang="sv-SE" sz="1000" smtClean="0"/>
              <a:t>‹#›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1845825304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050A45BB-C46D-F305-49EC-9A66DD71A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09" y="204281"/>
            <a:ext cx="1478945" cy="500566"/>
          </a:xfrm>
          <a:prstGeom prst="rect">
            <a:avLst/>
          </a:prstGeom>
        </p:spPr>
      </p:pic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8BD41841-4AB6-4B7F-943E-3760686E5F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96752" y="413468"/>
            <a:ext cx="2615979" cy="2476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F2B25-D3B1-41DA-B815-AE9D92C5353B}" type="datetime1">
              <a:rPr lang="en-US" sz="1000" smtClean="0"/>
              <a:t>8/28/2023</a:t>
            </a:fld>
            <a:endParaRPr lang="sv-SE" sz="1000"/>
          </a:p>
        </p:txBody>
      </p:sp>
      <p:sp>
        <p:nvSpPr>
          <p:cNvPr id="10" name="Platshållare för sidfot 11">
            <a:extLst>
              <a:ext uri="{FF2B5EF4-FFF2-40B4-BE49-F238E27FC236}">
                <a16:creationId xmlns:a16="http://schemas.microsoft.com/office/drawing/2014/main" id="{E6ED88F8-9698-4305-B7AA-EFCA5682089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457200" y="8442305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v-SE" sz="1000"/>
              <a:t>© Dalarna University</a:t>
            </a:r>
          </a:p>
        </p:txBody>
      </p:sp>
      <p:sp>
        <p:nvSpPr>
          <p:cNvPr id="11" name="Platshållare för bildnummer 12">
            <a:extLst>
              <a:ext uri="{FF2B5EF4-FFF2-40B4-BE49-F238E27FC236}">
                <a16:creationId xmlns:a16="http://schemas.microsoft.com/office/drawing/2014/main" id="{56AF3104-1F42-425D-880E-39B59ADE9E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440931" y="844230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1DF77-84AF-42BB-B24D-D58989A766F1}" type="slidenum">
              <a:rPr lang="sv-SE" sz="1000" smtClean="0"/>
              <a:t>‹#›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185975064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B3DF2B25-D3B1-41DA-B815-AE9D92C5353B}" type="datetime1">
              <a:rPr lang="en-US" sz="1000" smtClean="0"/>
              <a:t>8/28/2023</a:t>
            </a:fld>
            <a:endParaRPr lang="sv-SE" sz="10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sv-SE" sz="1000"/>
              <a:t>© Dalarna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1DF77-84AF-42BB-B24D-D58989A766F1}" type="slidenum">
              <a:rPr lang="sv-SE" sz="1000" smtClean="0"/>
              <a:t>1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182730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On the </a:t>
            </a:r>
            <a:r>
              <a:rPr lang="sv-SE" dirty="0" err="1"/>
              <a:t>left</a:t>
            </a:r>
            <a:r>
              <a:rPr lang="sv-SE" dirty="0"/>
              <a:t>, </a:t>
            </a:r>
            <a:r>
              <a:rPr lang="sv-SE" dirty="0" err="1"/>
              <a:t>please</a:t>
            </a:r>
            <a:r>
              <a:rPr lang="sv-SE" dirty="0"/>
              <a:t> </a:t>
            </a:r>
            <a:r>
              <a:rPr lang="sv-SE" dirty="0" err="1"/>
              <a:t>add</a:t>
            </a:r>
            <a:r>
              <a:rPr lang="sv-SE" dirty="0"/>
              <a:t> a </a:t>
            </a:r>
            <a:r>
              <a:rPr lang="sv-SE" dirty="0" err="1"/>
              <a:t>photo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yourself</a:t>
            </a:r>
            <a:r>
              <a:rPr lang="sv-SE" dirty="0"/>
              <a:t>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B3DF2B25-D3B1-41DA-B815-AE9D92C5353B}" type="datetime1">
              <a:rPr lang="en-US" sz="1000" smtClean="0"/>
              <a:t>8/28/2023</a:t>
            </a:fld>
            <a:endParaRPr lang="sv-SE" sz="10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sv-SE" sz="1000"/>
              <a:t>© Dalarna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1DF77-84AF-42BB-B24D-D58989A766F1}" type="slidenum">
              <a:rPr lang="sv-SE" sz="1000" smtClean="0"/>
              <a:t>3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1885193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B3DF2B25-D3B1-41DA-B815-AE9D92C5353B}" type="datetime1">
              <a:rPr lang="en-US" sz="1000" smtClean="0"/>
              <a:t>8/28/2023</a:t>
            </a:fld>
            <a:endParaRPr lang="sv-SE" sz="100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sv-SE" sz="1000"/>
              <a:t>© Dalarna University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1DF77-84AF-42BB-B24D-D58989A766F1}" type="slidenum">
              <a:rPr lang="sv-SE" sz="1000" smtClean="0"/>
              <a:t>4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2507660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choose to keep consistency with the keywords above. However, the key words can also be as simple as “friendship” “new experience” etc.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B3DF2B25-D3B1-41DA-B815-AE9D92C5353B}" type="datetime1">
              <a:rPr lang="en-US" sz="1000" smtClean="0"/>
              <a:t>8/28/2023</a:t>
            </a:fld>
            <a:endParaRPr lang="sv-SE" sz="10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sv-SE" sz="1000"/>
              <a:t>© Dalarna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1DF77-84AF-42BB-B24D-D58989A766F1}" type="slidenum">
              <a:rPr lang="sv-SE" sz="1000" smtClean="0"/>
              <a:t>7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435878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1DF77-84AF-42BB-B24D-D58989A766F1}" type="slidenum">
              <a:rPr lang="sv-SE" sz="1000" smtClean="0"/>
              <a:t>8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3692725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5F6368"/>
                </a:solidFill>
                <a:effectLst/>
                <a:latin typeface="arial"/>
                <a:cs typeface="arial"/>
              </a:rPr>
              <a:t>Swedish</a:t>
            </a:r>
            <a:r>
              <a:rPr lang="en-GB" b="0" i="0" dirty="0">
                <a:solidFill>
                  <a:srgbClr val="4D5156"/>
                </a:solidFill>
                <a:effectLst/>
                <a:latin typeface="arial"/>
                <a:cs typeface="arial"/>
              </a:rPr>
              <a:t> society in general is informal and </a:t>
            </a:r>
            <a:r>
              <a:rPr lang="en-GB" b="0" i="0" dirty="0">
                <a:solidFill>
                  <a:srgbClr val="5F6368"/>
                </a:solidFill>
                <a:effectLst/>
                <a:latin typeface="arial"/>
                <a:cs typeface="arial"/>
              </a:rPr>
              <a:t>non</a:t>
            </a:r>
            <a:r>
              <a:rPr lang="en-GB" b="0" i="0" dirty="0">
                <a:solidFill>
                  <a:srgbClr val="4D5156"/>
                </a:solidFill>
                <a:effectLst/>
                <a:latin typeface="arial"/>
                <a:cs typeface="arial"/>
              </a:rPr>
              <a:t>-</a:t>
            </a:r>
            <a:r>
              <a:rPr lang="en-GB" b="0" i="0">
                <a:solidFill>
                  <a:srgbClr val="5F6368"/>
                </a:solidFill>
                <a:effectLst/>
                <a:latin typeface="arial"/>
                <a:cs typeface="arial"/>
              </a:rPr>
              <a:t>hierarchical. The teaching model at Swedish universities reflects </a:t>
            </a:r>
            <a:r>
              <a:rPr lang="en-GB">
                <a:solidFill>
                  <a:srgbClr val="5F6368"/>
                </a:solidFill>
                <a:latin typeface="arial"/>
                <a:cs typeface="arial"/>
              </a:rPr>
              <a:t>"freedom with responsibility" </a:t>
            </a:r>
            <a:r>
              <a:rPr lang="en-GB" b="0" i="0">
                <a:solidFill>
                  <a:srgbClr val="5F6368"/>
                </a:solidFill>
                <a:effectLst/>
                <a:latin typeface="arial"/>
                <a:cs typeface="arial"/>
              </a:rPr>
              <a:t>and has equality in focus.</a:t>
            </a:r>
            <a:r>
              <a:rPr lang="en-GB">
                <a:solidFill>
                  <a:srgbClr val="5F6368"/>
                </a:solidFill>
                <a:latin typeface="arial"/>
                <a:cs typeface="arial"/>
              </a:rPr>
              <a:t> </a:t>
            </a:r>
            <a:endParaRPr lang="en-US" b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B3DF2B25-D3B1-41DA-B815-AE9D92C5353B}" type="datetime1">
              <a:rPr lang="en-US" sz="1000" smtClean="0"/>
              <a:t>8/28/2023</a:t>
            </a:fld>
            <a:endParaRPr lang="sv-SE" sz="10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sv-SE" sz="1000"/>
              <a:t>© Dalarna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1DF77-84AF-42BB-B24D-D58989A766F1}" type="slidenum">
              <a:rPr lang="sv-SE" sz="1000" smtClean="0"/>
              <a:t>10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603298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1DF77-84AF-42BB-B24D-D58989A766F1}" type="slidenum">
              <a:rPr lang="sv-SE" sz="1000" smtClean="0"/>
              <a:t>11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184533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1DF77-84AF-42BB-B24D-D58989A766F1}" type="slidenum">
              <a:rPr lang="sv-SE" sz="1000" smtClean="0"/>
              <a:t>12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1938034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1DF77-84AF-42BB-B24D-D58989A766F1}" type="slidenum">
              <a:rPr lang="sv-SE" sz="1000" smtClean="0"/>
              <a:t>13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3662926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rubrik, huvud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A7B94-8C94-4C29-9FC5-4F685E2DBA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5688" y="529968"/>
            <a:ext cx="9001125" cy="55739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 b="0">
                <a:solidFill>
                  <a:srgbClr val="4B258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Lägg till presentationstitel, kapitelrubrik eller överrubrik</a:t>
            </a:r>
          </a:p>
        </p:txBody>
      </p:sp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B7811F14-D9A4-42B3-A641-19CF60CF19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1165225"/>
            <a:ext cx="9001125" cy="103794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3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Lägg till rubrik 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5C289252-3F0D-4734-8DC3-F7C5BE14F6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3368" y="2263502"/>
            <a:ext cx="9001124" cy="350547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853EA4C1-86D7-48E2-8731-A2CA21E54E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28/08/2023</a:t>
            </a:fld>
            <a:endParaRPr lang="en-GB" noProof="0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719211BB-FA25-4248-9DD2-82F331A6D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4" name="Platshållare för bildnummer 5">
            <a:extLst>
              <a:ext uri="{FF2B5EF4-FFF2-40B4-BE49-F238E27FC236}">
                <a16:creationId xmlns:a16="http://schemas.microsoft.com/office/drawing/2014/main" id="{C88B5C8D-6BCC-41D9-929B-809EE31AD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1">
            <a:extLst>
              <a:ext uri="{FF2B5EF4-FFF2-40B4-BE49-F238E27FC236}">
                <a16:creationId xmlns:a16="http://schemas.microsoft.com/office/drawing/2014/main" id="{6B430ED1-9925-4DB5-9CDD-5FD97EEF5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1056"/>
            <a:ext cx="9006689" cy="5467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Lägg till presentationstitel, kapitelrubrik eller överrubrik</a:t>
            </a:r>
          </a:p>
        </p:txBody>
      </p:sp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F8259EC0-03AE-4BC6-98ED-B0C9588A61A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089360" y="1520825"/>
            <a:ext cx="9501188" cy="424935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/>
            </a:lvl1pPr>
          </a:lstStyle>
          <a:p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F5AC232F-6B51-4BCC-A47C-6588CA00F0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28/08/2023</a:t>
            </a:fld>
            <a:endParaRPr lang="en-GB" noProof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D83EA865-03CD-4B59-BB82-B2E85EF36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955D49D8-2033-4FF5-8DE8-F2CF1B5D5F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8986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1">
            <a:extLst>
              <a:ext uri="{FF2B5EF4-FFF2-40B4-BE49-F238E27FC236}">
                <a16:creationId xmlns:a16="http://schemas.microsoft.com/office/drawing/2014/main" id="{6B430ED1-9925-4DB5-9CDD-5FD97EEF5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1056"/>
            <a:ext cx="9006689" cy="5467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Lägg till presentationstitel, kapitelrubrik eller överrubrik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B9CDC1D-46A9-4525-90FA-225636AE233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89025" y="1520825"/>
            <a:ext cx="9507538" cy="424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GB" noProof="0"/>
              <a:t>Klicka på en ikon för att infoga innehåll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2431A35-0296-4B68-8A6D-4156581743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9025" y="5877008"/>
            <a:ext cx="5745080" cy="2290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i="1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Bildkälla: Fotograf Namn Namnsson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B04B7C00-3049-4D49-9064-264C938EB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28/08/2023</a:t>
            </a:fld>
            <a:endParaRPr lang="en-GB" noProof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DE550717-E9E9-4868-BD49-0B8F4C012B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50489398-E4EC-4DFA-8FF0-27655CC9D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32865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A26ACB75-FFAD-434A-AC2E-94CB7F860F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28/08/2023</a:t>
            </a:fld>
            <a:endParaRPr lang="en-GB" noProof="0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5E697336-EFA3-469A-AB45-9009A8B163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3" name="Platshållare för bildnummer 5">
            <a:extLst>
              <a:ext uri="{FF2B5EF4-FFF2-40B4-BE49-F238E27FC236}">
                <a16:creationId xmlns:a16="http://schemas.microsoft.com/office/drawing/2014/main" id="{AE424039-02B9-4719-B252-124AD1CEE1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37719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>
            <a:extLst>
              <a:ext uri="{FF2B5EF4-FFF2-40B4-BE49-F238E27FC236}">
                <a16:creationId xmlns:a16="http://schemas.microsoft.com/office/drawing/2014/main" id="{B586BC6E-FD26-40CB-AE21-FC3349F1C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50801" y="-50800"/>
            <a:ext cx="12242799" cy="6908800"/>
          </a:xfrm>
          <a:prstGeom prst="rect">
            <a:avLst/>
          </a:prstGeom>
        </p:spPr>
      </p:pic>
      <p:pic>
        <p:nvPicPr>
          <p:cNvPr id="9" name="Bildobjekt 8" descr="Dalarna University logotype">
            <a:extLst>
              <a:ext uri="{FF2B5EF4-FFF2-40B4-BE49-F238E27FC236}">
                <a16:creationId xmlns:a16="http://schemas.microsoft.com/office/drawing/2014/main" id="{31F67B40-23C1-4EB1-8A30-2F0B8B190C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4651" y="299613"/>
            <a:ext cx="2153217" cy="728781"/>
          </a:xfrm>
          <a:prstGeom prst="rect">
            <a:avLst/>
          </a:prstGeom>
        </p:spPr>
      </p:pic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073F16A0-84FF-42CC-8F59-E615FAB37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7661" y="411308"/>
            <a:ext cx="7729423" cy="491357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Föreläsning Datum Kod Benämning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B00F33A7-C5B6-46A1-98E0-08C020982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1861" y="4469896"/>
            <a:ext cx="8415223" cy="1143045"/>
          </a:xfrm>
          <a:prstGeom prst="rect">
            <a:avLst/>
          </a:prstGeom>
        </p:spPr>
        <p:txBody>
          <a:bodyPr anchor="b" anchorCtr="0"/>
          <a:lstStyle>
            <a:lvl1pPr algn="r">
              <a:defRPr sz="3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Titel på presentationen</a:t>
            </a:r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FDC3E486-E293-4EA6-A2FC-079C8181DA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61862" y="5775650"/>
            <a:ext cx="8415224" cy="257401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Namn Namnsson, din titel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5976514E-A48F-459A-9910-E818492606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50801" y="1245059"/>
            <a:ext cx="12242801" cy="2919436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Klicka på ikonen för att lägga till en bild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21211197-22C2-487C-808B-6829BCCC81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230" y="4234698"/>
            <a:ext cx="4722478" cy="2290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Bildkälla: Fotograf Namn Namnsson</a:t>
            </a:r>
          </a:p>
        </p:txBody>
      </p:sp>
    </p:spTree>
    <p:extLst>
      <p:ext uri="{BB962C8B-B14F-4D97-AF65-F5344CB8AC3E}">
        <p14:creationId xmlns:p14="http://schemas.microsoft.com/office/powerpoint/2010/main" val="1807093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ning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>
            <a:extLst>
              <a:ext uri="{FF2B5EF4-FFF2-40B4-BE49-F238E27FC236}">
                <a16:creationId xmlns:a16="http://schemas.microsoft.com/office/drawing/2014/main" id="{D02EDFB6-A7C5-4127-9F54-5A1B9DFD8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Bildobjekt 3" descr="Dalarna University logotype">
            <a:extLst>
              <a:ext uri="{FF2B5EF4-FFF2-40B4-BE49-F238E27FC236}">
                <a16:creationId xmlns:a16="http://schemas.microsoft.com/office/drawing/2014/main" id="{B15DD6A7-A1F5-4D0A-AF0A-84FE249B86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88045" y="2264119"/>
            <a:ext cx="2015907" cy="232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7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5046F-6CB8-2EC9-4F23-4F61A9C38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FA7CBA-8BF9-D5EE-6E4B-317D35521F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30A68-A3CB-1AA8-888D-2558A91B5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6A07-E9E7-4D97-8396-5D0912049A3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6BFE8-A1CD-05B5-6563-A80AB3C21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C2E04-1FD2-ECF2-4088-91CE2B63D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F2A3-6979-4824-BD1A-B7B9E6D19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38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92F46-8B57-1365-4C15-7D85295D0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2362B-8851-58A2-A5E9-9FCF5E05D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291CE-8FDA-69DD-F73A-6D45A6D5F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6A07-E9E7-4D97-8396-5D0912049A3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F53F7-BF1F-E433-BEEE-150EE7699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152A5-D26D-7A89-B6A1-66F6B9BE0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F2A3-6979-4824-BD1A-B7B9E6D19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14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E711A-99E8-DE16-EAA4-9E135B2BC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2EBB8-6E43-2D80-552E-4184CD0FE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B4934-8860-692A-A856-56519707C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6A07-E9E7-4D97-8396-5D0912049A3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0C64F-71A5-12D3-5D45-C8A163B43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DAD16-635D-A673-8C05-4EA61A506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F2A3-6979-4824-BD1A-B7B9E6D19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03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C3916-5023-201F-D84E-38C04FD98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9B331-12D4-09FD-37FB-C98232120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33EC4-ADAE-32D4-829E-E2176FE21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5C22F9-4694-7BC2-3AEE-EF6347A01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6A07-E9E7-4D97-8396-5D0912049A3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1A315D-DB7D-2BE2-BC3C-A346DADBE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32A2B-CA53-87CA-A37B-00DC1E0F8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F2A3-6979-4824-BD1A-B7B9E6D19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8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8BBC9-D0DB-2F2E-CE90-5A149095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64C4F-B298-1CC5-FB3F-2333E7E30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EAAC58-9ACD-66BC-CFD1-378D59CA5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597B7E-893D-9231-6EFF-86CCD8E031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D064AB-AE2B-5FEC-2ADA-E61765E6D8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011248-90A1-B258-D638-B90E88B3F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6A07-E9E7-4D97-8396-5D0912049A3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1DEF81-AAA9-1B55-00CC-7AB9F0975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6CA75B-2680-179B-3561-2C720879B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F2A3-6979-4824-BD1A-B7B9E6D19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8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1">
            <a:extLst>
              <a:ext uri="{FF2B5EF4-FFF2-40B4-BE49-F238E27FC236}">
                <a16:creationId xmlns:a16="http://schemas.microsoft.com/office/drawing/2014/main" id="{853C89B3-21D8-4415-B262-82D495B9CF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1056"/>
            <a:ext cx="9006689" cy="5467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Lägg till presentationstitel, kapitelrubrik eller överrubrik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E5537D54-DA30-44EF-84CB-F92BBC7F40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3368" y="1520826"/>
            <a:ext cx="9006688" cy="42481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A9D9A2C5-D908-46E8-BE7D-52D26F557A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28/08/2023</a:t>
            </a:fld>
            <a:endParaRPr lang="en-GB" noProof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BF0FD68-E40A-479A-BB97-59254D1C9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D707D619-29D4-4F9D-B430-C6AE8130E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97010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DF61B-2BD6-4938-2DEE-E7122DC92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F86864-D864-9DAA-4A5F-5E84BC498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6A07-E9E7-4D97-8396-5D0912049A3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1CF210-41F9-2900-D5CD-2F16C4F2D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7C3B0-70B6-9BCC-E982-F07AE075B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F2A3-6979-4824-BD1A-B7B9E6D19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47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63F046-95EF-0C33-45C0-C42D8E682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6A07-E9E7-4D97-8396-5D0912049A3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67423D-386D-7EF5-ED87-B90D9536D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B34BEC-B1C1-2B57-7B6C-296F198FB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F2A3-6979-4824-BD1A-B7B9E6D19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42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32E9C-ED98-1C8A-4F53-4234EF719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9C447-213C-8BCE-0AC1-57123DC57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E94109-0333-43ED-2246-BD1E6805C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5DA135-8538-281D-9171-671F0273C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6A07-E9E7-4D97-8396-5D0912049A3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FF9974-BF31-C618-76F9-A7D9E61EE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690BD8-2852-B0E4-0859-3F331583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F2A3-6979-4824-BD1A-B7B9E6D19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43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AE2D6-C7C6-6488-896B-DD53148A7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BFA921-F27A-AAE9-56E6-604EE44EB3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184650-0593-C464-8D40-52BC4C644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9DFFA7-7A9B-DACF-6DED-2D14D2B07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6A07-E9E7-4D97-8396-5D0912049A3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D81C36-CAB8-C050-AD0A-5EF3A4516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6E67D3-CA0C-CB23-86E4-9C125CC75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F2A3-6979-4824-BD1A-B7B9E6D19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403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3BA1C-1A20-E312-1DA5-2A26D0654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6BD971-473F-1F2E-2F49-F0B91A36DD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EF63D-5D9D-71D0-976C-525F2BD1F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6A07-E9E7-4D97-8396-5D0912049A3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8117B-65A8-5443-B29F-51A55CAA4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5778E-3A8F-177C-4907-C6B85E54C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F2A3-6979-4824-BD1A-B7B9E6D19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306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877763-CEFE-EA6D-69DB-CE74EB9513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5E9C85-DCC6-D0D5-6F8E-706F203C0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39B3E-28AB-5DB1-75C2-D9AD99EA6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6A07-E9E7-4D97-8396-5D0912049A3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326CB-98FF-6CD8-BE56-A04FBC24B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781FB-438B-4C6F-68C7-923C11311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F2A3-6979-4824-BD1A-B7B9E6D19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524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9387B-7129-A1EF-1C3A-8F22567C4C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748B81-F68C-E2F4-D9D3-A579BCD60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60A73-1B0C-EDA6-9845-50235D53E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9454-4EBC-4C83-9835-92191601E48C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A98BE-45EA-1DD8-E4F1-1C6E8C266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EC668-468E-809B-AB03-4D53FA4A5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85EA-AC66-40E4-BDF0-D6A9A332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439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241DB-2858-82FB-ED07-A2DEC5D14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05F08-C5EE-F3F0-84E9-01B871422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0E1ED-1584-AF7F-D484-6C7F5A379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9454-4EBC-4C83-9835-92191601E48C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1E630-6AB6-7E1D-6518-CDABCD1E6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70C56-8437-A2EF-DA2D-821154DDA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85EA-AC66-40E4-BDF0-D6A9A332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271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A3B10-AEFC-5BC0-8095-10EC43FEA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79836-76AD-B25A-C32A-862A1C916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79EFD-8196-2D66-E726-ADE1A2637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9454-4EBC-4C83-9835-92191601E48C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2FB27-1360-35D3-B1E8-5D341A17A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980E7-3B93-5E96-C0F6-452A3758F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85EA-AC66-40E4-BDF0-D6A9A332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164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6569D-A9D3-0070-E510-EDB99806E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B6302-E3EA-FD5A-8785-C1B5F941E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308592-0554-9F51-2843-DFF42D1B1C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0C9FC7-B5B6-5857-D879-3500DB7DA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9454-4EBC-4C83-9835-92191601E48C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F7A1ED-1821-14FE-A5F3-A19764882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6640D-14B7-A146-8CE2-10A9EBC0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85EA-AC66-40E4-BDF0-D6A9A332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06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vudrubri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B7811F14-D9A4-42B3-A641-19CF60CF19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445312"/>
            <a:ext cx="9001126" cy="103794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3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Lägg till rubrik 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3AC8CE27-6713-424C-8ADE-774BF1B230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3367" y="1520825"/>
            <a:ext cx="9001126" cy="42481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59AA2A56-11F5-4373-81B1-65B085839F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28/08/2023</a:t>
            </a:fld>
            <a:endParaRPr lang="en-GB" noProof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8350B45B-76AB-4496-943E-37EF06A86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64F1C2A4-9BBD-4351-842D-E6F9A066D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231317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38299-E08D-D2C0-7D01-3FC431897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9633F-CA37-1C16-E464-7C7E54051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65F20-DA73-6902-192D-24BBAEB75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B9C33A-FD0E-60FB-1028-77B2CD003B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C723D9-52A5-B85A-C7FD-2A6FD32B75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0E3BE6-D398-8B6C-4FBC-E12FE9EA4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9454-4EBC-4C83-9835-92191601E48C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93B843-D7E8-FF6F-C9ED-37852C189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8657C7-3732-B472-DD91-C45D3B90B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85EA-AC66-40E4-BDF0-D6A9A332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854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7ABC0-DD68-33FE-C559-BA012B241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8189E8-B8D4-B573-224C-9FB76EAC1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9454-4EBC-4C83-9835-92191601E48C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E70CEE-7D57-D9C4-83D6-73FC1823D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37B0BF-EC0E-F929-9FA1-F2C66BB3F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85EA-AC66-40E4-BDF0-D6A9A332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828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F7BB8B-5303-1765-5DB8-0373A4309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9454-4EBC-4C83-9835-92191601E48C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8012C-69AA-E754-654E-46C8332CD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5DBDB-4944-1AC0-7C45-01B2D9712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85EA-AC66-40E4-BDF0-D6A9A332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613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E0DA3-47F6-5F32-943D-4356440A9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1A279-FD6A-514F-CBD6-BDC98BEB1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8CD81F-AD65-F12C-E7E7-33A3E4E39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9481D7-6C97-5BCF-FCDE-F4C9F4FCB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9454-4EBC-4C83-9835-92191601E48C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084CBC-C78E-38EC-EE82-568663E58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5955D-645D-AF1E-1F20-D6F1879A7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85EA-AC66-40E4-BDF0-D6A9A332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740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A37FD-8E57-3C0E-A694-E4B967505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36C8DD-4550-6F7A-EEBE-828B8BFB1E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35F992-3A01-B750-A0D6-A72CACC06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5446FD-1BD9-1F56-B233-70CB70445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9454-4EBC-4C83-9835-92191601E48C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E770E2-2674-A63F-5190-DCABB44B0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7088B-0AE8-59F3-9330-D8D3FFFD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85EA-AC66-40E4-BDF0-D6A9A332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615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AAAAC-8E9D-1239-2223-65AC1BA70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26F2CB-3D68-D459-74DE-C73B5B675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BF06F-5775-8494-4287-4C200679F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9454-4EBC-4C83-9835-92191601E48C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687DF-922B-4947-3278-E5828B085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BFC7C-C3B9-CBDB-9D5E-AF6D1577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85EA-AC66-40E4-BDF0-D6A9A332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665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E2EAE3-FC1E-315F-04A2-99097ECEDD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E0B13F-39CB-330F-50D7-4E007E5204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87C9A-0215-D59A-105A-53A4C60AE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9454-4EBC-4C83-9835-92191601E48C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6DE27-239A-8241-9531-AA346DF58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43BE0-C9BE-76EE-422A-E0A851276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85EA-AC66-40E4-BDF0-D6A9A332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301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05073-705D-DD14-3963-CAA54B509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7A278-F462-AE05-7C1C-D0B669EA0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20F7F-BFB5-6A22-3498-672B522F8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5665-53E7-44D8-B1BC-936770F9927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3D665-04CE-03F4-4D74-4A3825BD2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59C64-22C0-D4DA-918E-B81E6489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F263-63A9-4613-9838-2451D467D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391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41BA5-CE68-B942-4F07-D773E6964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17F11-B0F8-C1C4-2F72-D68B832A0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6F13A-D0F1-3E7E-0293-013831909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5665-53E7-44D8-B1BC-936770F9927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85398-D059-5C9C-E0D4-A9E7CE640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FFB72-4157-516B-7EE0-D652078F5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F263-63A9-4613-9838-2451D467D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171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D3A50-E5E5-E3B6-759E-360E57343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00E37-BF18-BAAA-A38A-C78AB5851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A34B2-0D62-672F-6AAC-BC3B1B8C4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5665-53E7-44D8-B1BC-936770F9927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50644-FB27-3B6D-992C-EEF53D03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4F833-49F5-36CE-1F33-ABE3C5CA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F263-63A9-4613-9838-2451D467D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34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vud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B7811F14-D9A4-42B3-A641-19CF60CF19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763363"/>
            <a:ext cx="9001126" cy="103794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3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Lägg till rubrik 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2BEFC230-7013-4E75-BA87-2ECE3B4273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3367" y="1864728"/>
            <a:ext cx="9001126" cy="390424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40003B68-3286-4446-B873-6DFBA7027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28/08/2023</a:t>
            </a:fld>
            <a:endParaRPr lang="en-GB" noProof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B3B03CAC-C32D-486A-A42F-49766A9216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3CE78B0A-FE15-4399-9DE6-0769B029B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610823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DDDC2-451D-A400-D682-2A7B1C20A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DC138-0C57-8AE7-98AE-4EF80A36C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F60359-A37D-BAD5-7A1F-48F940131B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2B83EB-7B3D-CA87-3967-C84726C1B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5665-53E7-44D8-B1BC-936770F9927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1DEFC5-9155-BA0E-5F6B-35FA963CA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C1FA2-FB1F-98BA-6A51-AF7487562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F263-63A9-4613-9838-2451D467D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798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B4050-6FF4-47B1-AA2C-241A2A437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51538-0930-1388-36A1-B6EC66F49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4D8B0-1C6C-7018-1174-C171F2985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D8A9EC-2CBC-02FB-E480-EFAFA1A31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36318B-7A33-C055-53F1-1AF2F38D01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F320D0-F7BE-6E15-CA00-1E9EB220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5665-53E7-44D8-B1BC-936770F9927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D7D1B4-F1F1-2871-EEBC-35BE9DF5F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C9F67C-A9E8-37CB-82D8-E469489A0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F263-63A9-4613-9838-2451D467D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534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447F7-5115-C074-02ED-C46213755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6AD11D-2FB7-8995-5681-66852A94E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5665-53E7-44D8-B1BC-936770F9927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E1DFDE-3F7A-8835-CE7E-27B5A410F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91303B-262B-50CE-0FAC-B741339D9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F263-63A9-4613-9838-2451D467D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944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21CD00-CF59-2979-7C85-D5F98F502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5665-53E7-44D8-B1BC-936770F9927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2CB625-16EF-155F-AD7D-5945E8CD8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9BC82-ABE2-85C9-971F-7926A904D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F263-63A9-4613-9838-2451D467D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00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FA780-5A75-8015-EC56-EF856C681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9756A-5A3D-1DB9-D624-54EF35FAD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6F597D-7A6D-D33A-D8A1-3FA41B037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C8E5AE-CE60-69C7-5B5F-EFD0C2338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5665-53E7-44D8-B1BC-936770F9927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AFB9E5-4E6C-F737-6186-4255CADFA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703C8A-7C6A-A786-7FB6-7906C9FBF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F263-63A9-4613-9838-2451D467D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946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BDAFD-99C0-D955-50C0-D50A0BC5D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3E14AB-2DC7-7FA4-78C8-4B5F05E153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456B6C-EAE7-A403-ADE6-82ABC68C6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25C9A0-37AD-A4D6-8A95-E6198DEF0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5665-53E7-44D8-B1BC-936770F9927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9B168-297E-B9D9-A870-F715F71ED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E3C7B-EC8E-E68B-9D6C-9550C795A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F263-63A9-4613-9838-2451D467D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99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0AC8E-13DC-53A2-C87C-BA92E4FA7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6C180E-B165-DBA7-8C2C-1FAFABB70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CE64D-D97F-6327-12AA-E1DB26638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5665-53E7-44D8-B1BC-936770F9927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E31E6-BA85-DE59-2C1D-631AB17D4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186D3-C138-F047-64E4-E5EFB1AE7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F263-63A9-4613-9838-2451D467D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456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575A96-3E7A-CE31-5426-BDC1998CB9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BA7E0B-1345-DDAF-0D11-05B7B7A52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A3348-14BA-D530-8241-5D9B7B7F6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5665-53E7-44D8-B1BC-936770F9927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33440-36FD-CB47-1F48-53D80762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64857-68F9-02E6-141D-45028B40A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F263-63A9-4613-9838-2451D467D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173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CC902-F061-E6C8-6EB2-A68A4E508F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283FA2-0E79-C3E7-C362-2AA18E4BD2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432EF-D25C-3C69-30FC-56742C068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D5F9C-113C-452E-9E42-54579102B8FF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D8C8B-0BC4-12D9-5006-110A82F7A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46FBD-3F7D-8437-8C9C-2485B1180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B00B6-4446-45C4-9169-A0158C1D5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567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D597A-4409-E0E0-ACC0-0F3E4551A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B1E13-BE18-F73F-05F7-ACD6508F2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06A2A-A8C4-00B4-DBD0-D65D9F30E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D5F9C-113C-452E-9E42-54579102B8FF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D83DC-3C09-0219-8DA3-3AE67BFF2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22F1A-5FAA-2AFB-18C3-E5D8FE968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B00B6-4446-45C4-9169-A0158C1D5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8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rubrik, huvudrubrik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5018021-7530-4DA5-A360-6A6040EDFC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7696" y="542260"/>
            <a:ext cx="5578617" cy="546765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 b="0">
                <a:solidFill>
                  <a:srgbClr val="4B258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Lägg till presentationstitel, kapitelrubrik eller överrubrik</a:t>
            </a:r>
          </a:p>
        </p:txBody>
      </p:sp>
      <p:sp>
        <p:nvSpPr>
          <p:cNvPr id="11" name="Platshållare för rubrik 1">
            <a:extLst>
              <a:ext uri="{FF2B5EF4-FFF2-40B4-BE49-F238E27FC236}">
                <a16:creationId xmlns:a16="http://schemas.microsoft.com/office/drawing/2014/main" id="{50ADCE81-D8BD-4397-B6D9-56713E91DD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7696" y="1165865"/>
            <a:ext cx="5578617" cy="103794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3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Lägg till rubrik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BEAF3689-8A0E-452E-BD8A-EA7C716DF0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8699" y="2263502"/>
            <a:ext cx="5743017" cy="359627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D74089-4FA1-4CE6-BCD2-D73CCF9145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4917017" cy="633348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6" name="Platshållare för text 11">
            <a:extLst>
              <a:ext uri="{FF2B5EF4-FFF2-40B4-BE49-F238E27FC236}">
                <a16:creationId xmlns:a16="http://schemas.microsoft.com/office/drawing/2014/main" id="{032A70E0-A9F1-4CB5-B0C4-06DBA243F9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667" y="5877008"/>
            <a:ext cx="5745080" cy="2290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i="1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Bildkälla: Fotograf Namn Namnsson</a:t>
            </a:r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D2BE9A93-2A75-48FE-9808-8C79AF0738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28/08/2023</a:t>
            </a:fld>
            <a:endParaRPr lang="en-GB" noProof="0"/>
          </a:p>
        </p:txBody>
      </p:sp>
      <p:sp>
        <p:nvSpPr>
          <p:cNvPr id="16" name="Platshållare för sidfot 4">
            <a:extLst>
              <a:ext uri="{FF2B5EF4-FFF2-40B4-BE49-F238E27FC236}">
                <a16:creationId xmlns:a16="http://schemas.microsoft.com/office/drawing/2014/main" id="{4119BC75-3270-4C49-B4DC-2CB4F1F2B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7" name="Platshållare för bildnummer 5">
            <a:extLst>
              <a:ext uri="{FF2B5EF4-FFF2-40B4-BE49-F238E27FC236}">
                <a16:creationId xmlns:a16="http://schemas.microsoft.com/office/drawing/2014/main" id="{CD0099C3-00DD-46C1-82BA-E02DAD6EB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65AAB-E9BD-6933-050D-0BA1124ED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7FC88-838E-2C1C-C271-EBEF7C7E3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0895A-1CB6-CC01-444B-67F0D82EF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D5F9C-113C-452E-9E42-54579102B8FF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C2827-2C43-4B94-D31A-FC0751FA3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52303-F4E7-3F62-52A4-86443C173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B00B6-4446-45C4-9169-A0158C1D5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355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D9EE2-879B-F52A-2046-7278B7BE0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BF721-A4AF-BFDF-3519-30DC1A2A7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65948-4123-DDBF-0B73-DB164F155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703DD-B7BD-22AC-CECD-8B36A284C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D5F9C-113C-452E-9E42-54579102B8FF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B2B6B5-7EF9-94EB-FADB-AB69CBEC9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8609D-ADCC-B73E-F479-A0AA5C8AA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B00B6-4446-45C4-9169-A0158C1D5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282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6B6CB-99B5-6379-DAEB-8541335A2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731A5-C0E4-0A60-980E-1FB3BCC2A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C7A30A-B6C2-E525-308E-9259CD234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DDE3B9-B3E3-6CB0-15FE-074ED1B17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2DD539-CCE7-7DEE-4FBC-AB0AC1A4C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CCA048-16FB-7B34-5BBB-98450421B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D5F9C-113C-452E-9E42-54579102B8FF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08BD00-B78E-EB7A-6015-1CBF97C1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9184B5-9551-2F91-2284-44B02E094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B00B6-4446-45C4-9169-A0158C1D5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043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468F6-EAB2-C2D5-9596-11A6132D5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B88A-5C8B-C7C3-F1A5-5DFD7595B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D5F9C-113C-452E-9E42-54579102B8FF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0A8665-074B-89C0-5BA0-D2A704AA2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0D0629-7830-5235-49DC-DC2BB0FAF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B00B6-4446-45C4-9169-A0158C1D5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583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A7E88F-1396-B11C-4C3F-A504881DE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D5F9C-113C-452E-9E42-54579102B8FF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0A5D0A-1318-2A09-2D50-E9B3EB48C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5306F-627D-8CD2-D527-2CF30A15B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B00B6-4446-45C4-9169-A0158C1D5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874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3AD7C-2BF8-F582-9E84-7BD97CC44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69DB3-6413-913E-8FC9-CD510D16D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5126AC-24BE-5684-7F0A-8B83B74731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C4256-3A00-6615-F9E8-AF171E9E1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D5F9C-113C-452E-9E42-54579102B8FF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51E8D-3D6D-2FE6-070E-EFA0233CA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D07B0C-6EBF-00CE-4666-9C7227930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B00B6-4446-45C4-9169-A0158C1D5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898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728BD-C047-D428-DD49-699C2C727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5986B8-51E1-5C7E-BCB5-6E9B9EFEBA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8F13D1-0AE2-8841-21D7-D8D98ADC7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5F390-63C1-E55E-E18F-2EA19036B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D5F9C-113C-452E-9E42-54579102B8FF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3B285-1321-8745-5C7C-7013BED94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43EB0-578F-C9E0-E536-3C075BFC0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B00B6-4446-45C4-9169-A0158C1D5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416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B18EC-FF61-A4B7-2740-65C869A15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2F77AC-462F-E7C4-D6AC-EBF11BD60E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DF020-573D-C578-820B-7D991FE95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D5F9C-113C-452E-9E42-54579102B8FF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E3418-DEDA-1F28-09A2-2ADF78706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383DF-1773-E212-F676-15A8192F5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B00B6-4446-45C4-9169-A0158C1D5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830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4AE81E-1DA2-4464-7A24-FC7FF2279A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2FF59-B00F-EE58-9DD2-81DE52640B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8056F-B1FC-4760-1FAF-679B5AED8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D5F9C-113C-452E-9E42-54579102B8FF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8D9E3-2507-1C2D-8547-4F7E5307C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9101C-CA4C-1EA8-0CD6-1F719EDC4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B00B6-4446-45C4-9169-A0158C1D5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532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>
            <a:extLst>
              <a:ext uri="{FF2B5EF4-FFF2-40B4-BE49-F238E27FC236}">
                <a16:creationId xmlns:a16="http://schemas.microsoft.com/office/drawing/2014/main" id="{B586BC6E-FD26-40CB-AE21-FC3349F1C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50801" y="-50800"/>
            <a:ext cx="12242799" cy="6908800"/>
          </a:xfrm>
          <a:prstGeom prst="rect">
            <a:avLst/>
          </a:prstGeom>
        </p:spPr>
      </p:pic>
      <p:pic>
        <p:nvPicPr>
          <p:cNvPr id="9" name="Bildobjekt 8" descr="Dalarna University logotype">
            <a:extLst>
              <a:ext uri="{FF2B5EF4-FFF2-40B4-BE49-F238E27FC236}">
                <a16:creationId xmlns:a16="http://schemas.microsoft.com/office/drawing/2014/main" id="{31F67B40-23C1-4EB1-8A30-2F0B8B190C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4651" y="299613"/>
            <a:ext cx="2153217" cy="728781"/>
          </a:xfrm>
          <a:prstGeom prst="rect">
            <a:avLst/>
          </a:prstGeom>
        </p:spPr>
      </p:pic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073F16A0-84FF-42CC-8F59-E615FAB37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7661" y="411308"/>
            <a:ext cx="7729423" cy="491357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Föreläsning Datum Kod Benämning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B00F33A7-C5B6-46A1-98E0-08C020982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1861" y="4469896"/>
            <a:ext cx="8415223" cy="1143045"/>
          </a:xfrm>
          <a:prstGeom prst="rect">
            <a:avLst/>
          </a:prstGeom>
        </p:spPr>
        <p:txBody>
          <a:bodyPr anchor="b" anchorCtr="0"/>
          <a:lstStyle>
            <a:lvl1pPr algn="r">
              <a:defRPr sz="3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Titel på presentationen</a:t>
            </a:r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FDC3E486-E293-4EA6-A2FC-079C8181DA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61862" y="5775650"/>
            <a:ext cx="8415224" cy="257401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Namn Namnsson, din titel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5976514E-A48F-459A-9910-E818492606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50801" y="1245059"/>
            <a:ext cx="12242801" cy="2919436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Klicka på ikonen för att lägga till en bild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21211197-22C2-487C-808B-6829BCCC81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230" y="4234698"/>
            <a:ext cx="4722478" cy="2290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Bildkälla: Fotograf Namn Namnsson</a:t>
            </a:r>
          </a:p>
        </p:txBody>
      </p:sp>
    </p:spTree>
    <p:extLst>
      <p:ext uri="{BB962C8B-B14F-4D97-AF65-F5344CB8AC3E}">
        <p14:creationId xmlns:p14="http://schemas.microsoft.com/office/powerpoint/2010/main" val="395425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rubrik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F7DC3862-EBAE-453B-A27E-B81DA9495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7695" y="542260"/>
            <a:ext cx="5578618" cy="5467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Lägg till presentationstitel, kapitelrubrik eller överrubrik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13762E24-B82F-4180-863E-40AF0A9D1B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77224" y="1520826"/>
            <a:ext cx="5744491" cy="42481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D74089-4FA1-4CE6-BCD2-D73CCF9145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4232" y="3"/>
            <a:ext cx="4921249" cy="63284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6" name="Platshållare för text 11">
            <a:extLst>
              <a:ext uri="{FF2B5EF4-FFF2-40B4-BE49-F238E27FC236}">
                <a16:creationId xmlns:a16="http://schemas.microsoft.com/office/drawing/2014/main" id="{84D67DB7-55AB-4322-83CC-5F83B98271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88667" y="5877008"/>
            <a:ext cx="5745080" cy="2290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i="1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Bildkälla: Fotograf Namn Namnsson</a:t>
            </a:r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A70D00E8-01BE-462E-B520-D6BE71579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28/08/2023</a:t>
            </a:fld>
            <a:endParaRPr lang="en-GB" noProof="0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9C8E7279-32A4-4081-A5F3-BFC489F360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4" name="Platshållare för bildnummer 5">
            <a:extLst>
              <a:ext uri="{FF2B5EF4-FFF2-40B4-BE49-F238E27FC236}">
                <a16:creationId xmlns:a16="http://schemas.microsoft.com/office/drawing/2014/main" id="{DDD66C7E-4FFB-4B52-82AA-CBA097CF6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101351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82ED3C4-17BC-43B6-B922-20790B11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78996F94-E389-424D-BCA7-8B163DDDA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4651" y="299613"/>
            <a:ext cx="2153217" cy="728781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B00F33A7-C5B6-46A1-98E0-08C020982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1089025"/>
            <a:ext cx="5360948" cy="1030962"/>
          </a:xfrm>
          <a:prstGeom prst="rect">
            <a:avLst/>
          </a:prstGeom>
        </p:spPr>
        <p:txBody>
          <a:bodyPr anchor="ctr" anchorCtr="0"/>
          <a:lstStyle>
            <a:lvl1pPr algn="l">
              <a:defRPr sz="3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FDC3E486-E293-4EA6-A2FC-079C8181DA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85505" y="2228760"/>
            <a:ext cx="5360947" cy="3744919"/>
          </a:xfrm>
          <a:prstGeom prst="rect">
            <a:avLst/>
          </a:prstGeom>
        </p:spPr>
        <p:txBody>
          <a:bodyPr anchor="t" anchorCtr="0"/>
          <a:lstStyle>
            <a:lvl1pPr marL="228600" indent="-228600" algn="l">
              <a:lnSpc>
                <a:spcPct val="100000"/>
              </a:lnSpc>
              <a:buFont typeface="+mj-lt"/>
              <a:buAutoNum type="arabicPeriod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 typeface="Arial" panose="020B0604020202020204" pitchFamily="34" charset="0"/>
              <a:buChar char="•"/>
              <a:defRPr sz="16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Klicka här för att ändra format på bakgrundstexten</a:t>
            </a:r>
          </a:p>
          <a:p>
            <a:pPr lvl="1"/>
            <a:r>
              <a:rPr lang="en-GB" noProof="0"/>
              <a:t> Nivå 2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B11CA43-E867-4053-A228-DB91F471C5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74984" y="0"/>
            <a:ext cx="4917017" cy="68580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noProof="0"/>
              <a:t>Klicka på ikonen för att lägga till en bild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CD9ABB33-73CE-449A-824C-7EE2B01A49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2843" y="6021386"/>
            <a:ext cx="5372100" cy="22901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i="1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Bildkälla: Fotograf Namn Namnsson</a:t>
            </a:r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60894633-4897-4C38-B5E1-DD39DFD690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28/08/2023</a:t>
            </a:fld>
            <a:endParaRPr lang="en-GB" noProof="0"/>
          </a:p>
        </p:txBody>
      </p:sp>
      <p:sp>
        <p:nvSpPr>
          <p:cNvPr id="15" name="Platshållare för sidfot 4">
            <a:extLst>
              <a:ext uri="{FF2B5EF4-FFF2-40B4-BE49-F238E27FC236}">
                <a16:creationId xmlns:a16="http://schemas.microsoft.com/office/drawing/2014/main" id="{9754DD30-C97D-4470-9A0A-F3B6B61E91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7" name="Platshållare för bildnummer 5">
            <a:extLst>
              <a:ext uri="{FF2B5EF4-FFF2-40B4-BE49-F238E27FC236}">
                <a16:creationId xmlns:a16="http://schemas.microsoft.com/office/drawing/2014/main" id="{59C10E4F-5C41-4783-9391-6164F5C59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358580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Innehållsförteckning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B00F33A7-C5B6-46A1-98E0-08C020982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089025"/>
            <a:ext cx="5360947" cy="1030962"/>
          </a:xfrm>
          <a:prstGeom prst="rect">
            <a:avLst/>
          </a:prstGeom>
        </p:spPr>
        <p:txBody>
          <a:bodyPr anchor="ctr" anchorCtr="0"/>
          <a:lstStyle>
            <a:lvl1pPr algn="l">
              <a:defRPr sz="30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FDC3E486-E293-4EA6-A2FC-079C8181DA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85505" y="2228760"/>
            <a:ext cx="5360947" cy="3744919"/>
          </a:xfrm>
          <a:prstGeom prst="rect">
            <a:avLst/>
          </a:prstGeom>
        </p:spPr>
        <p:txBody>
          <a:bodyPr anchor="t" anchorCtr="0"/>
          <a:lstStyle>
            <a:lvl1pPr marL="228600" indent="-228600" algn="l">
              <a:lnSpc>
                <a:spcPct val="100000"/>
              </a:lnSpc>
              <a:buFont typeface="+mj-lt"/>
              <a:buAutoNum type="arabicPeriod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 typeface="Arial" panose="020B0604020202020204" pitchFamily="34" charset="0"/>
              <a:buChar char="•"/>
              <a:defRPr sz="160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Klicka här för att ändra format på bakgrundstexten</a:t>
            </a:r>
          </a:p>
          <a:p>
            <a:pPr lvl="1"/>
            <a:r>
              <a:rPr lang="en-GB" noProof="0"/>
              <a:t> Nivå 2</a:t>
            </a:r>
          </a:p>
          <a:p>
            <a:pPr lvl="0"/>
            <a:endParaRPr lang="en-GB" noProof="0"/>
          </a:p>
        </p:txBody>
      </p:sp>
      <p:pic>
        <p:nvPicPr>
          <p:cNvPr id="5" name="Picture 32" descr="Högskolan Dalarna Logotyp">
            <a:extLst>
              <a:ext uri="{FF2B5EF4-FFF2-40B4-BE49-F238E27FC236}">
                <a16:creationId xmlns:a16="http://schemas.microsoft.com/office/drawing/2014/main" id="{22237058-1D06-478C-B65E-97A763D710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086" y="297875"/>
            <a:ext cx="2670461" cy="634908"/>
          </a:xfrm>
          <a:prstGeom prst="rect">
            <a:avLst/>
          </a:prstGeom>
        </p:spPr>
      </p:pic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B11CA43-E867-4053-A228-DB91F471C5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74984" y="2"/>
            <a:ext cx="4917017" cy="6331152"/>
          </a:xfrm>
          <a:prstGeom prst="rect">
            <a:avLst/>
          </a:prstGeom>
        </p:spPr>
        <p:txBody>
          <a:bodyPr/>
          <a:lstStyle>
            <a:lvl1pPr>
              <a:buNone/>
              <a:defRPr sz="20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noProof="0"/>
              <a:t>Klicka på ikonen för att lägga till en bild</a:t>
            </a:r>
          </a:p>
        </p:txBody>
      </p:sp>
      <p:sp>
        <p:nvSpPr>
          <p:cNvPr id="4" name="Rektangel 8">
            <a:extLst>
              <a:ext uri="{FF2B5EF4-FFF2-40B4-BE49-F238E27FC236}">
                <a16:creationId xmlns:a16="http://schemas.microsoft.com/office/drawing/2014/main" id="{75DE9293-C009-4846-B59E-4871D6A8A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31154"/>
            <a:ext cx="12192000" cy="526847"/>
          </a:xfrm>
          <a:prstGeom prst="rect">
            <a:avLst/>
          </a:prstGeom>
          <a:gradFill flip="none" rotWithShape="1">
            <a:gsLst>
              <a:gs pos="0">
                <a:srgbClr val="E50076"/>
              </a:gs>
              <a:gs pos="100000">
                <a:srgbClr val="4B258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1ED71AFC-BB52-411A-9A7F-E9D1434E03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2842" y="6021386"/>
            <a:ext cx="5372100" cy="22901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i="1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Bildkälla: Fotograf Namn Namnsson</a:t>
            </a:r>
          </a:p>
        </p:txBody>
      </p:sp>
      <p:sp>
        <p:nvSpPr>
          <p:cNvPr id="15" name="Platshållare för datum 3">
            <a:extLst>
              <a:ext uri="{FF2B5EF4-FFF2-40B4-BE49-F238E27FC236}">
                <a16:creationId xmlns:a16="http://schemas.microsoft.com/office/drawing/2014/main" id="{0FE8B823-F42B-4B2A-97AC-DCF00AE19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28/08/2023</a:t>
            </a:fld>
            <a:endParaRPr lang="en-GB" noProof="0"/>
          </a:p>
        </p:txBody>
      </p:sp>
      <p:sp>
        <p:nvSpPr>
          <p:cNvPr id="17" name="Platshållare för sidfot 4">
            <a:extLst>
              <a:ext uri="{FF2B5EF4-FFF2-40B4-BE49-F238E27FC236}">
                <a16:creationId xmlns:a16="http://schemas.microsoft.com/office/drawing/2014/main" id="{A5860A82-D2C0-44E5-8F2A-A84C4E8A6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8" name="Platshållare för bildnummer 5">
            <a:extLst>
              <a:ext uri="{FF2B5EF4-FFF2-40B4-BE49-F238E27FC236}">
                <a16:creationId xmlns:a16="http://schemas.microsoft.com/office/drawing/2014/main" id="{E7EAA475-100D-4538-8535-E389B9C70E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3BD943D2-8697-4103-88F6-D80A02155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31522" y="6341093"/>
            <a:ext cx="1435694" cy="48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649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2DF072-952E-4E77-B991-150C9900C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17017" y="1269281"/>
            <a:ext cx="7274983" cy="4319437"/>
          </a:xfrm>
          <a:prstGeom prst="rect">
            <a:avLst/>
          </a:prstGeom>
          <a:solidFill>
            <a:srgbClr val="4B2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1" noProof="0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5CD01B4D-55EA-4F55-939D-06871C5D8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5084" y="1457846"/>
            <a:ext cx="1435694" cy="485927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09DCF4A-8636-4501-91D7-07EBBD2AF1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94514" y="2208084"/>
            <a:ext cx="5522774" cy="321671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Möjlighet att infoga presentationstitel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13244-5CE2-4D7F-A2A6-0D758D3CBE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4513" y="2714896"/>
            <a:ext cx="5522775" cy="13255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3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Lägg till kapitelrubrik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A657175-9DCE-4E30-811C-CC129EC7B64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269281"/>
            <a:ext cx="4917017" cy="431943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 noProof="0"/>
              <a:t>Klicka på ikonen för att lägga till en bild</a:t>
            </a:r>
          </a:p>
        </p:txBody>
      </p:sp>
      <p:sp>
        <p:nvSpPr>
          <p:cNvPr id="9" name="Platshållare för text 11">
            <a:extLst>
              <a:ext uri="{FF2B5EF4-FFF2-40B4-BE49-F238E27FC236}">
                <a16:creationId xmlns:a16="http://schemas.microsoft.com/office/drawing/2014/main" id="{52DDB6A8-5C6E-4373-805D-661873B0C9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230" y="5660440"/>
            <a:ext cx="4722478" cy="2290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Bildkälla: Fotograf Namn Namnsson</a:t>
            </a:r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9B1C48D-D187-4AAC-98DD-06A19A6991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28/08/2023</a:t>
            </a:fld>
            <a:endParaRPr lang="en-GB" noProof="0"/>
          </a:p>
        </p:txBody>
      </p:sp>
      <p:sp>
        <p:nvSpPr>
          <p:cNvPr id="13" name="Platshållare för sidfot 4">
            <a:extLst>
              <a:ext uri="{FF2B5EF4-FFF2-40B4-BE49-F238E27FC236}">
                <a16:creationId xmlns:a16="http://schemas.microsoft.com/office/drawing/2014/main" id="{4B24B195-C53B-4457-806D-07954724B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7" name="Platshållare för bildnummer 5">
            <a:extLst>
              <a:ext uri="{FF2B5EF4-FFF2-40B4-BE49-F238E27FC236}">
                <a16:creationId xmlns:a16="http://schemas.microsoft.com/office/drawing/2014/main" id="{01F58CCF-6110-4359-A44F-EF14090F62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43117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2B4654F-8A8E-4C8F-9D2F-913DC9CB2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268413"/>
            <a:ext cx="12192000" cy="2304263"/>
          </a:xfrm>
          <a:prstGeom prst="rect">
            <a:avLst/>
          </a:prstGeom>
          <a:solidFill>
            <a:srgbClr val="4B2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>
              <a:ln>
                <a:noFill/>
              </a:ln>
            </a:endParaRP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0ED7DDE7-EC16-4FDA-A6CA-A1701E258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5084" y="1457846"/>
            <a:ext cx="1435694" cy="485927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9667ADF-311C-4439-BF93-6FAE493F93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5756" y="1703357"/>
            <a:ext cx="8325293" cy="314848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Möjlighet att infoga presentationstitel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641AC99-DD7E-46E1-87C4-A66F5CA3D17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5757" y="2133208"/>
            <a:ext cx="8325293" cy="969490"/>
          </a:xfrm>
          <a:prstGeom prst="rect">
            <a:avLst/>
          </a:prstGeom>
        </p:spPr>
        <p:txBody>
          <a:bodyPr anchor="ctr" anchorCtr="0"/>
          <a:lstStyle>
            <a:lvl1pPr algn="ctr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Lägg till kapitelrubrik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B0BE3CB-9385-44C2-8E89-D42CB70B83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8022" y="3572677"/>
            <a:ext cx="3914275" cy="201517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 noProof="0"/>
              <a:t>Klicka på ikonen för att lägga till en bild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C7CC9D02-08F9-4424-A975-F411A1AE6B2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54905" y="3572677"/>
            <a:ext cx="3898232" cy="201517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 noProof="0"/>
              <a:t>Klicka på ikonen för att lägga till en bild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FDA8EE72-474A-41E7-B1DD-1458B81EEF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01789" y="3572677"/>
            <a:ext cx="3890211" cy="201517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 noProof="0"/>
              <a:t>Klicka på ikonen för att lägga till en bild</a:t>
            </a:r>
          </a:p>
        </p:txBody>
      </p:sp>
      <p:sp>
        <p:nvSpPr>
          <p:cNvPr id="10" name="Platshållare för text 11">
            <a:extLst>
              <a:ext uri="{FF2B5EF4-FFF2-40B4-BE49-F238E27FC236}">
                <a16:creationId xmlns:a16="http://schemas.microsoft.com/office/drawing/2014/main" id="{78D56C13-7D21-4184-A608-7A0284D46A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229" y="5660441"/>
            <a:ext cx="6076033" cy="622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Bildkälla: Fotograf Namn Namnsson</a:t>
            </a:r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DDE126C0-3E43-4B20-A95F-CDC59181FE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28/08/2023</a:t>
            </a:fld>
            <a:endParaRPr lang="en-GB" noProof="0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5BCFD270-04BA-40FA-9025-C832FA353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9" name="Platshållare för bildnummer 5">
            <a:extLst>
              <a:ext uri="{FF2B5EF4-FFF2-40B4-BE49-F238E27FC236}">
                <a16:creationId xmlns:a16="http://schemas.microsoft.com/office/drawing/2014/main" id="{079E0596-C1A0-43FD-B5FD-78B7829F7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147584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al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A5853ECF-14E2-41D5-95E6-3A8D18023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818169"/>
            <a:ext cx="12192000" cy="3221665"/>
          </a:xfrm>
          <a:prstGeom prst="rect">
            <a:avLst/>
          </a:prstGeom>
          <a:solidFill>
            <a:srgbClr val="4B2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>
              <a:ln>
                <a:noFill/>
              </a:ln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160177F7-A020-4F47-8707-1250A6780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31522" y="2038753"/>
            <a:ext cx="1435694" cy="485927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EBD3416-929A-49C9-89E3-0BC6E77135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7293" y="2722820"/>
            <a:ext cx="9356651" cy="381885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Möjlighet att infoga presentationstitel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641AC99-DD7E-46E1-87C4-A66F5CA3D17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7293" y="3302845"/>
            <a:ext cx="9356651" cy="952114"/>
          </a:xfrm>
          <a:prstGeom prst="rect">
            <a:avLst/>
          </a:prstGeom>
        </p:spPr>
        <p:txBody>
          <a:bodyPr anchor="t" anchorCtr="0"/>
          <a:lstStyle>
            <a:lvl1pPr algn="ctr"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Lägg till kapitelrubrik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CA9FF669-B500-42D4-9856-6671EA60F4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28/08/2023</a:t>
            </a:fld>
            <a:endParaRPr lang="en-GB" noProof="0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43615219-7C1B-4F74-813C-0ACFE5BB0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70E327EB-170B-41D3-9A11-4A8609A655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124947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a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>
            <a:extLst>
              <a:ext uri="{FF2B5EF4-FFF2-40B4-BE49-F238E27FC236}">
                <a16:creationId xmlns:a16="http://schemas.microsoft.com/office/drawing/2014/main" id="{D02EDFB6-A7C5-4127-9F54-5A1B9DFD8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9D8ED4A8-D47A-497E-B172-FBF5312CE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4651" y="299613"/>
            <a:ext cx="2153217" cy="72878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5AC7B83-6516-4E30-947B-C3C66F1143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2034809"/>
            <a:ext cx="10115895" cy="1143045"/>
          </a:xfrm>
          <a:prstGeom prst="rect">
            <a:avLst/>
          </a:prstGeom>
        </p:spPr>
        <p:txBody>
          <a:bodyPr anchor="b" anchorCtr="0"/>
          <a:lstStyle>
            <a:lvl1pPr algn="ctr">
              <a:defRPr sz="3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Tack för uppmärksamheten!</a:t>
            </a:r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7C41A051-4524-4B17-9336-39698D8F8E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4723" y="5009321"/>
            <a:ext cx="7374834" cy="759653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Namn, organisation, telefonnummer, e-postadress, webbadress etc.</a:t>
            </a:r>
          </a:p>
        </p:txBody>
      </p:sp>
    </p:spTree>
    <p:extLst>
      <p:ext uri="{BB962C8B-B14F-4D97-AF65-F5344CB8AC3E}">
        <p14:creationId xmlns:p14="http://schemas.microsoft.com/office/powerpoint/2010/main" val="7934789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>
            <a:extLst>
              <a:ext uri="{FF2B5EF4-FFF2-40B4-BE49-F238E27FC236}">
                <a16:creationId xmlns:a16="http://schemas.microsoft.com/office/drawing/2014/main" id="{D02EDFB6-A7C5-4127-9F54-5A1B9DFD8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Bildobjekt 3" descr="Dalarna University logotype">
            <a:extLst>
              <a:ext uri="{FF2B5EF4-FFF2-40B4-BE49-F238E27FC236}">
                <a16:creationId xmlns:a16="http://schemas.microsoft.com/office/drawing/2014/main" id="{B15DD6A7-A1F5-4D0A-AF0A-84FE249B86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88045" y="2264119"/>
            <a:ext cx="2015907" cy="232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36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A7B94-8C94-4C29-9FC5-4F685E2DBA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5689" y="597976"/>
            <a:ext cx="9001124" cy="49121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 b="0">
                <a:solidFill>
                  <a:srgbClr val="4B258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Lägg till presentationstitel, kapitelrubrik eller överrubrik</a:t>
            </a:r>
          </a:p>
        </p:txBody>
      </p:sp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B7811F14-D9A4-42B3-A641-19CF60CF19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1303714"/>
            <a:ext cx="9001124" cy="7559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3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Lägg till rubrik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A960766-C981-4BDC-8E0F-E297B6D08E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6861" y="2258281"/>
            <a:ext cx="4479389" cy="333182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 sz="1800" b="1"/>
            </a:lvl1pPr>
            <a:lvl2pPr>
              <a:buFont typeface="Arial" panose="020B0604020202020204" pitchFamily="34" charset="0"/>
              <a:buChar char="•"/>
              <a:defRPr sz="1400"/>
            </a:lvl2pPr>
            <a:lvl3pPr>
              <a:buFont typeface="Arial" panose="020B0604020202020204" pitchFamily="34" charset="0"/>
              <a:buChar char="•"/>
              <a:defRPr sz="1200"/>
            </a:lvl3pPr>
            <a:lvl4pPr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en-GB" noProof="0"/>
              <a:t>Underrubrik eller undertext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C1B3B9A5-B180-421A-B983-55BE4F63DF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97727" y="2696947"/>
            <a:ext cx="4585405" cy="314822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4A6ED114-18DF-4C5D-A13D-26DB364DFC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79695" y="2254270"/>
            <a:ext cx="4616868" cy="333182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 sz="1800" b="1"/>
            </a:lvl1pPr>
            <a:lvl2pPr>
              <a:buFont typeface="Arial" panose="020B0604020202020204" pitchFamily="34" charset="0"/>
              <a:buChar char="•"/>
              <a:defRPr sz="1400"/>
            </a:lvl2pPr>
            <a:lvl3pPr>
              <a:buFont typeface="Arial" panose="020B0604020202020204" pitchFamily="34" charset="0"/>
              <a:buChar char="•"/>
              <a:defRPr sz="1200"/>
            </a:lvl3pPr>
            <a:lvl4pPr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en-GB" noProof="0"/>
              <a:t>Underrubrik eller undertext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D9D026D-646E-4AE9-AAB5-183866ADA0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11159" y="2696946"/>
            <a:ext cx="4585405" cy="314822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FF05E634-4DAF-4AFD-B5D2-5DC73D4BEE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28/08/2023</a:t>
            </a:fld>
            <a:endParaRPr lang="en-GB" noProof="0"/>
          </a:p>
        </p:txBody>
      </p:sp>
      <p:sp>
        <p:nvSpPr>
          <p:cNvPr id="16" name="Platshållare för sidfot 4">
            <a:extLst>
              <a:ext uri="{FF2B5EF4-FFF2-40B4-BE49-F238E27FC236}">
                <a16:creationId xmlns:a16="http://schemas.microsoft.com/office/drawing/2014/main" id="{98127ADE-9C99-411C-9C94-CF79B32C54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7" name="Platshållare för bildnummer 5">
            <a:extLst>
              <a:ext uri="{FF2B5EF4-FFF2-40B4-BE49-F238E27FC236}">
                <a16:creationId xmlns:a16="http://schemas.microsoft.com/office/drawing/2014/main" id="{83C7D731-5C49-4009-8DED-5C7B0D06EB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171383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rubrik, huvudrubrik,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5018021-7530-4DA5-A360-6A6040EDFC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5687" y="541056"/>
            <a:ext cx="5563772" cy="546766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 b="0">
                <a:solidFill>
                  <a:srgbClr val="4B258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Lägg till presentationstitel, kapitelrubrik eller överrubrik</a:t>
            </a:r>
          </a:p>
        </p:txBody>
      </p:sp>
      <p:sp>
        <p:nvSpPr>
          <p:cNvPr id="11" name="Platshållare för rubrik 1">
            <a:extLst>
              <a:ext uri="{FF2B5EF4-FFF2-40B4-BE49-F238E27FC236}">
                <a16:creationId xmlns:a16="http://schemas.microsoft.com/office/drawing/2014/main" id="{50ADCE81-D8BD-4397-B6D9-56713E91DD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1215259"/>
            <a:ext cx="5563771" cy="94282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3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Lägg till rubrik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8640D188-FA4A-4363-A624-4981761BDE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5445" y="2263501"/>
            <a:ext cx="5524014" cy="359049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D74089-4FA1-4CE6-BCD2-D73CCF9145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74984" y="2"/>
            <a:ext cx="4917017" cy="632923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6" name="Platshållare för text 11">
            <a:extLst>
              <a:ext uri="{FF2B5EF4-FFF2-40B4-BE49-F238E27FC236}">
                <a16:creationId xmlns:a16="http://schemas.microsoft.com/office/drawing/2014/main" id="{9D09DFC6-FCCF-40CD-91C8-BDD6A48679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4874" y="5931150"/>
            <a:ext cx="5528507" cy="22901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i="1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Bildkälla: Fotograf Namn Namnsson</a:t>
            </a:r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B6E11A6C-FDC1-4966-A4B3-43B345DD5B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28/08/2023</a:t>
            </a:fld>
            <a:endParaRPr lang="en-GB" noProof="0"/>
          </a:p>
        </p:txBody>
      </p:sp>
      <p:sp>
        <p:nvSpPr>
          <p:cNvPr id="16" name="Platshållare för sidfot 4">
            <a:extLst>
              <a:ext uri="{FF2B5EF4-FFF2-40B4-BE49-F238E27FC236}">
                <a16:creationId xmlns:a16="http://schemas.microsoft.com/office/drawing/2014/main" id="{DE97754E-E0E2-4160-9917-E45688DB51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7" name="Platshållare för bildnummer 5">
            <a:extLst>
              <a:ext uri="{FF2B5EF4-FFF2-40B4-BE49-F238E27FC236}">
                <a16:creationId xmlns:a16="http://schemas.microsoft.com/office/drawing/2014/main" id="{65370CDA-9133-434D-958E-898938F96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901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rubrik,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00D08DF0-36D6-4EF6-8850-B15CB458D7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1056"/>
            <a:ext cx="5578618" cy="5467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Lägg till presentationstitel, kapitelrubrik eller överrubrik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188017B0-2C92-4D98-8355-ACFDB69ADE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3366" y="1520826"/>
            <a:ext cx="5550939" cy="42481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D74089-4FA1-4CE6-BCD2-D73CCF9145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74984" y="2"/>
            <a:ext cx="4917017" cy="633094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6" name="Platshållare för text 11">
            <a:extLst>
              <a:ext uri="{FF2B5EF4-FFF2-40B4-BE49-F238E27FC236}">
                <a16:creationId xmlns:a16="http://schemas.microsoft.com/office/drawing/2014/main" id="{046E01C1-96FA-4281-9DB9-BD8AA54836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4874" y="5931150"/>
            <a:ext cx="5528507" cy="22901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i="1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Bildkälla: Fotograf Namn Namnsson</a:t>
            </a:r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FC8F2930-09F4-41DC-AE41-C0060E024C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28/08/2023</a:t>
            </a:fld>
            <a:endParaRPr lang="en-GB" noProof="0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A9848A47-C493-4B74-8AED-33F5C11A9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4" name="Platshållare för bildnummer 5">
            <a:extLst>
              <a:ext uri="{FF2B5EF4-FFF2-40B4-BE49-F238E27FC236}">
                <a16:creationId xmlns:a16="http://schemas.microsoft.com/office/drawing/2014/main" id="{56AEA612-40A0-4EAF-9BA6-FC3F156E0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65541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8">
            <a:extLst>
              <a:ext uri="{FF2B5EF4-FFF2-40B4-BE49-F238E27FC236}">
                <a16:creationId xmlns:a16="http://schemas.microsoft.com/office/drawing/2014/main" id="{9D17F9DA-8D24-42DC-9F65-98D0B90D9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31974"/>
            <a:ext cx="12192000" cy="526847"/>
          </a:xfrm>
          <a:prstGeom prst="rect">
            <a:avLst/>
          </a:prstGeom>
          <a:gradFill flip="none" rotWithShape="1">
            <a:gsLst>
              <a:gs pos="0">
                <a:srgbClr val="E50076"/>
              </a:gs>
              <a:gs pos="100000">
                <a:srgbClr val="4B258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04DE8CA-5D15-409C-8427-53ED06400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431522" y="6341093"/>
            <a:ext cx="1435694" cy="485927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26B6582-C1C6-4774-AF6B-F68D13F426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28/08/2023</a:t>
            </a:fld>
            <a:endParaRPr lang="en-GB" noProof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443EE36-0CB1-4FF9-B1E7-80617464E9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D1BB3C0-74A1-4A5A-8792-201FE79810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5188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4" r:id="rId2"/>
    <p:sldLayoutId id="2147483693" r:id="rId3"/>
    <p:sldLayoutId id="2147483692" r:id="rId4"/>
    <p:sldLayoutId id="2147483667" r:id="rId5"/>
    <p:sldLayoutId id="2147483683" r:id="rId6"/>
    <p:sldLayoutId id="2147483690" r:id="rId7"/>
    <p:sldLayoutId id="2147483681" r:id="rId8"/>
    <p:sldLayoutId id="2147483687" r:id="rId9"/>
    <p:sldLayoutId id="2147483677" r:id="rId10"/>
    <p:sldLayoutId id="2147483696" r:id="rId11"/>
    <p:sldLayoutId id="2147483695" r:id="rId12"/>
    <p:sldLayoutId id="2147483697" r:id="rId13"/>
    <p:sldLayoutId id="214748369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58" userDrawn="1">
          <p15:clr>
            <a:srgbClr val="F26B43"/>
          </p15:clr>
        </p15:guide>
        <p15:guide id="2" pos="665" userDrawn="1">
          <p15:clr>
            <a:srgbClr val="F26B43"/>
          </p15:clr>
        </p15:guide>
        <p15:guide id="3" pos="6675" userDrawn="1">
          <p15:clr>
            <a:srgbClr val="F26B43"/>
          </p15:clr>
        </p15:guide>
        <p15:guide id="4" orient="horz" pos="3634" userDrawn="1">
          <p15:clr>
            <a:srgbClr val="F26B43"/>
          </p15:clr>
        </p15:guide>
        <p15:guide id="5" orient="horz" pos="1480" userDrawn="1">
          <p15:clr>
            <a:srgbClr val="F26B43"/>
          </p15:clr>
        </p15:guide>
        <p15:guide id="6" pos="6335" userDrawn="1">
          <p15:clr>
            <a:srgbClr val="F26B43"/>
          </p15:clr>
        </p15:guide>
        <p15:guide id="7" pos="7015" userDrawn="1">
          <p15:clr>
            <a:srgbClr val="F26B43"/>
          </p15:clr>
        </p15:guide>
        <p15:guide id="8" orient="horz" pos="504" userDrawn="1">
          <p15:clr>
            <a:srgbClr val="F26B43"/>
          </p15:clr>
        </p15:guide>
        <p15:guide id="9" pos="350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802063-781C-572F-81D4-BF619FA8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E77971-18C1-25AC-C8AE-FDEE7D2B7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133B8-CDEF-59F1-9D9F-52E6D1171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66A07-E9E7-4D97-8396-5D0912049A3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5E975-EAF3-A3AD-433D-3699416F91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BE48D-C59C-B43C-CFD4-94A93E4E55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0F2A3-6979-4824-BD1A-B7B9E6D19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3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7F4B1E-F0EE-EAB9-5509-1F86C31E3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753C8-6150-FDF6-0001-3AF5ECA64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D5E65-B3C4-6ABC-435A-2C26ECE0E0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A9454-4EBC-4C83-9835-92191601E48C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702CF-8EAB-3D83-300E-9018FB793A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6E6FB-E386-7B74-C274-3641F1F7E9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B85EA-AC66-40E4-BDF0-D6A9A332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6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7183A2-6942-9F90-FDD4-35202196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25235D-32D4-CCB6-6C94-BFB03D005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4069B-4F7F-677A-AD2C-A1541C5E03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55665-53E7-44D8-B1BC-936770F9927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40118-96FB-6F13-76CD-09997A8AAF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12870-4F5E-C514-82E1-4A0AF67EB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BF263-63A9-4613-9838-2451D467D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2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99E6CE-F738-2A64-E8C8-1834E5C39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760D6-98F8-49F8-BAE2-260AEF283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1FD4E-079A-C564-6A67-49A2C00913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D5F9C-113C-452E-9E42-54579102B8FF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D01EC-5601-1210-D329-65F1108DF9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D9B0B-A3EB-BB4D-49B4-8EE96377C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B00B6-4446-45C4-9169-A0158C1D5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1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6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80" r:id="rId3"/>
    <p:sldLayoutId id="2147483671" r:id="rId4"/>
    <p:sldLayoutId id="2147483668" r:id="rId5"/>
    <p:sldLayoutId id="2147483679" r:id="rId6"/>
    <p:sldLayoutId id="2147483694" r:id="rId7"/>
    <p:sldLayoutId id="214748367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86" userDrawn="1">
          <p15:clr>
            <a:srgbClr val="F26B43"/>
          </p15:clr>
        </p15:guide>
        <p15:guide id="2" pos="665" userDrawn="1">
          <p15:clr>
            <a:srgbClr val="F26B43"/>
          </p15:clr>
        </p15:guide>
        <p15:guide id="3" orient="horz" pos="799" userDrawn="1">
          <p15:clr>
            <a:srgbClr val="F26B43"/>
          </p15:clr>
        </p15:guide>
        <p15:guide id="4" orient="horz" pos="3634" userDrawn="1">
          <p15:clr>
            <a:srgbClr val="F26B43"/>
          </p15:clr>
        </p15:guide>
        <p15:guide id="5" pos="71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www.instagram.com/studyindalarna/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s://www.du.se/studyatdu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studentblogsdu.wordpress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du.se" TargetMode="External"/><Relationship Id="rId2" Type="http://schemas.openxmlformats.org/officeDocument/2006/relationships/hyperlink" Target="http://www.du.se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g"/><Relationship Id="rId5" Type="http://schemas.openxmlformats.org/officeDocument/2006/relationships/image" Target="../media/image18.png"/><Relationship Id="rId4" Type="http://schemas.openxmlformats.org/officeDocument/2006/relationships/hyperlink" Target="https://www.instagram.com/studyindalarna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556F6-ACFE-3FE2-9FBD-3C822F9A2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/>
              <a:t>Please read before using this template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8B4CE-C4E6-161A-6F9E-BC7FE167BB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3367" y="1520826"/>
            <a:ext cx="9731777" cy="4248150"/>
          </a:xfrm>
        </p:spPr>
        <p:txBody>
          <a:bodyPr/>
          <a:lstStyle/>
          <a:p>
            <a:r>
              <a:rPr lang="en-US" b="1" dirty="0"/>
              <a:t>Which slides should I edit?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Slide 3: Who am I? (</a:t>
            </a:r>
            <a:r>
              <a:rPr lang="en-US" i="1" dirty="0"/>
              <a:t>text + photo</a:t>
            </a:r>
            <a:r>
              <a:rPr lang="en-US" dirty="0"/>
              <a:t>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Slide 7: My own experience in Sweden (</a:t>
            </a:r>
            <a:r>
              <a:rPr lang="en-US" i="1" dirty="0"/>
              <a:t>text</a:t>
            </a:r>
            <a:r>
              <a:rPr lang="en-US" dirty="0"/>
              <a:t>, please keep the branded text color)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Slide 9: </a:t>
            </a:r>
            <a:r>
              <a:rPr lang="en-gb" dirty="0"/>
              <a:t>One University </a:t>
            </a:r>
            <a:r>
              <a:rPr lang="en-GB" dirty="0"/>
              <a:t>–</a:t>
            </a:r>
            <a:r>
              <a:rPr lang="en-gb" dirty="0"/>
              <a:t> Two Campuses (</a:t>
            </a:r>
            <a:r>
              <a:rPr lang="en-gb" i="1" dirty="0"/>
              <a:t>text</a:t>
            </a:r>
            <a:r>
              <a:rPr lang="en-gb" dirty="0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Slide 13: </a:t>
            </a:r>
            <a:r>
              <a:rPr lang="sv-SE" altLang="zh-CN" dirty="0"/>
              <a:t>Study in Sweden (</a:t>
            </a:r>
            <a:r>
              <a:rPr lang="sv-SE" altLang="zh-CN" i="1" dirty="0"/>
              <a:t>text</a:t>
            </a:r>
            <a:r>
              <a:rPr lang="sv-SE" altLang="zh-CN" dirty="0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sv-SE" altLang="zh-CN" dirty="0"/>
          </a:p>
          <a:p>
            <a:r>
              <a:rPr lang="en-US" b="1" dirty="0"/>
              <a:t>How do I know which text to edit? </a:t>
            </a:r>
          </a:p>
          <a:p>
            <a:pPr marL="457200" lvl="1" indent="0">
              <a:buNone/>
            </a:pPr>
            <a:r>
              <a:rPr lang="en-US" altLang="zh-CN" dirty="0"/>
              <a:t>The texts you need to edit are marked with highlight </a:t>
            </a:r>
            <a:r>
              <a:rPr lang="sv-SE" dirty="0">
                <a:highlight>
                  <a:srgbClr val="FFFF00"/>
                </a:highlight>
              </a:rPr>
              <a:t>…… </a:t>
            </a:r>
            <a:r>
              <a:rPr lang="en-US" altLang="zh-CN" dirty="0"/>
              <a:t> Please make sure to remove the highlight after you have added your texts.</a:t>
            </a:r>
          </a:p>
          <a:p>
            <a:pPr marL="457200" lvl="1" indent="0">
              <a:buNone/>
            </a:pPr>
            <a:endParaRPr lang="en-US" altLang="zh-CN" dirty="0"/>
          </a:p>
          <a:p>
            <a:r>
              <a:rPr lang="en-US" b="1" dirty="0"/>
              <a:t>Can I add additional content if I want to share something else? </a:t>
            </a:r>
          </a:p>
          <a:p>
            <a:pPr marL="457200" lvl="1" indent="0">
              <a:buNone/>
            </a:pPr>
            <a:r>
              <a:rPr lang="en-US" altLang="zh-CN" dirty="0"/>
              <a:t>Yes, as long as they fit in the main structure and match with the topics. </a:t>
            </a:r>
          </a:p>
          <a:p>
            <a:pPr marL="457200" lvl="1" indent="0">
              <a:buNone/>
            </a:pPr>
            <a:endParaRPr lang="sv-SE" altLang="zh-CN" dirty="0"/>
          </a:p>
          <a:p>
            <a:pPr lvl="1">
              <a:buFont typeface="Courier New" panose="02070309020205020404" pitchFamily="49" charset="0"/>
              <a:buChar char="o"/>
            </a:pPr>
            <a:endParaRPr lang="sv-SE" dirty="0"/>
          </a:p>
          <a:p>
            <a:pPr lvl="1">
              <a:buFont typeface="Courier New" panose="02070309020205020404" pitchFamily="49" charset="0"/>
              <a:buChar char="o"/>
            </a:pPr>
            <a:endParaRPr lang="en-gb" dirty="0"/>
          </a:p>
          <a:p>
            <a:pPr lvl="1">
              <a:buFont typeface="Courier New" panose="02070309020205020404" pitchFamily="49" charset="0"/>
              <a:buChar char="o"/>
            </a:pPr>
            <a:endParaRPr lang="en-gb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EAED609-5A71-9F2F-A777-AAEFAFA49457}"/>
              </a:ext>
            </a:extLst>
          </p:cNvPr>
          <p:cNvSpPr/>
          <p:nvPr/>
        </p:nvSpPr>
        <p:spPr>
          <a:xfrm>
            <a:off x="8548578" y="431666"/>
            <a:ext cx="2764465" cy="76554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Instruction</a:t>
            </a:r>
          </a:p>
        </p:txBody>
      </p:sp>
    </p:spTree>
    <p:extLst>
      <p:ext uri="{BB962C8B-B14F-4D97-AF65-F5344CB8AC3E}">
        <p14:creationId xmlns:p14="http://schemas.microsoft.com/office/powerpoint/2010/main" val="3945189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4452158-53BD-4776-A924-E3BE5AF97A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Study in Sweden</a:t>
            </a:r>
            <a:endParaRPr lang="en-gb" dirty="0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C2F551CE-9FA5-4FB1-9C97-6E5189068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cs typeface="Arial"/>
              </a:rPr>
              <a:t>In the </a:t>
            </a:r>
            <a:r>
              <a:rPr lang="sv-SE" dirty="0" err="1">
                <a:cs typeface="Arial"/>
              </a:rPr>
              <a:t>classroom</a:t>
            </a:r>
            <a:endParaRPr lang="sv-SE" dirty="0">
              <a:cs typeface="Arial"/>
            </a:endParaRP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E410CA82-B9A2-44EA-A965-F804E49208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8699" y="2263502"/>
            <a:ext cx="5904464" cy="3596272"/>
          </a:xfrm>
        </p:spPr>
        <p:txBody>
          <a:bodyPr lIns="91440" tIns="45720" rIns="91440" bIns="45720" anchor="t"/>
          <a:lstStyle/>
          <a:p>
            <a:r>
              <a:rPr lang="sv-SE" dirty="0" err="1"/>
              <a:t>Informal</a:t>
            </a:r>
            <a:r>
              <a:rPr lang="sv-SE" dirty="0"/>
              <a:t> </a:t>
            </a:r>
            <a:r>
              <a:rPr lang="sv-SE" dirty="0" err="1"/>
              <a:t>classroom</a:t>
            </a:r>
            <a:r>
              <a:rPr lang="sv-SE" dirty="0"/>
              <a:t> </a:t>
            </a:r>
            <a:r>
              <a:rPr lang="sv-SE" dirty="0" err="1"/>
              <a:t>atmosphere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equality</a:t>
            </a:r>
            <a:r>
              <a:rPr lang="sv-SE" dirty="0"/>
              <a:t> in focus.</a:t>
            </a:r>
          </a:p>
          <a:p>
            <a:r>
              <a:rPr lang="sv-SE" dirty="0"/>
              <a:t>Call </a:t>
            </a:r>
            <a:r>
              <a:rPr lang="sv-SE" dirty="0" err="1"/>
              <a:t>teacher</a:t>
            </a:r>
            <a:r>
              <a:rPr lang="sv-SE" dirty="0"/>
              <a:t> by the </a:t>
            </a:r>
            <a:r>
              <a:rPr lang="sv-SE" dirty="0" err="1"/>
              <a:t>first</a:t>
            </a:r>
            <a:r>
              <a:rPr lang="sv-SE" dirty="0"/>
              <a:t> </a:t>
            </a:r>
            <a:r>
              <a:rPr lang="sv-SE" dirty="0" err="1"/>
              <a:t>name</a:t>
            </a:r>
            <a:r>
              <a:rPr lang="sv-SE" dirty="0"/>
              <a:t>. </a:t>
            </a:r>
          </a:p>
          <a:p>
            <a:r>
              <a:rPr lang="sv-SE" dirty="0" err="1"/>
              <a:t>Seminars</a:t>
            </a:r>
            <a:r>
              <a:rPr lang="sv-SE" dirty="0"/>
              <a:t> </a:t>
            </a:r>
            <a:r>
              <a:rPr lang="sv-SE" dirty="0" err="1"/>
              <a:t>instead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lectures</a:t>
            </a:r>
            <a:r>
              <a:rPr lang="sv-SE" dirty="0"/>
              <a:t> </a:t>
            </a:r>
            <a:r>
              <a:rPr lang="sv-SE" dirty="0" err="1"/>
              <a:t>only</a:t>
            </a:r>
            <a:r>
              <a:rPr lang="sv-SE" dirty="0"/>
              <a:t>.</a:t>
            </a:r>
          </a:p>
          <a:p>
            <a:r>
              <a:rPr lang="sv-SE" dirty="0"/>
              <a:t>Students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encouraged</a:t>
            </a:r>
            <a:r>
              <a:rPr lang="sv-SE" dirty="0"/>
              <a:t> to </a:t>
            </a:r>
            <a:r>
              <a:rPr lang="sv-SE" dirty="0" err="1"/>
              <a:t>discuss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the </a:t>
            </a:r>
            <a:r>
              <a:rPr lang="sv-SE" dirty="0" err="1"/>
              <a:t>teacher</a:t>
            </a:r>
            <a:r>
              <a:rPr lang="sv-SE" dirty="0"/>
              <a:t>.</a:t>
            </a:r>
          </a:p>
          <a:p>
            <a:r>
              <a:rPr lang="sv-SE" dirty="0" err="1"/>
              <a:t>Independence</a:t>
            </a:r>
            <a:r>
              <a:rPr lang="sv-SE" dirty="0"/>
              <a:t> is </a:t>
            </a:r>
            <a:r>
              <a:rPr lang="sv-SE" dirty="0" err="1"/>
              <a:t>expected</a:t>
            </a:r>
            <a:r>
              <a:rPr lang="sv-SE" dirty="0"/>
              <a:t>.</a:t>
            </a:r>
          </a:p>
          <a:p>
            <a:r>
              <a:rPr lang="sv-SE" dirty="0"/>
              <a:t>Group </a:t>
            </a:r>
            <a:r>
              <a:rPr lang="sv-SE" dirty="0" err="1"/>
              <a:t>work</a:t>
            </a:r>
            <a:r>
              <a:rPr lang="sv-SE" dirty="0"/>
              <a:t> is the </a:t>
            </a:r>
            <a:r>
              <a:rPr lang="sv-SE" dirty="0" err="1"/>
              <a:t>key</a:t>
            </a:r>
            <a:r>
              <a:rPr lang="sv-SE" dirty="0"/>
              <a:t>. </a:t>
            </a:r>
          </a:p>
          <a:p>
            <a:r>
              <a:rPr lang="sv-SE" dirty="0"/>
              <a:t>Full-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study</a:t>
            </a:r>
            <a:r>
              <a:rPr lang="sv-SE" dirty="0"/>
              <a:t> </a:t>
            </a:r>
            <a:r>
              <a:rPr lang="sv-SE" dirty="0" err="1"/>
              <a:t>contains</a:t>
            </a:r>
            <a:r>
              <a:rPr lang="sv-SE" dirty="0"/>
              <a:t> 40 </a:t>
            </a:r>
            <a:r>
              <a:rPr lang="sv-SE" dirty="0" err="1"/>
              <a:t>hours</a:t>
            </a:r>
            <a:r>
              <a:rPr lang="sv-SE" dirty="0"/>
              <a:t> per </a:t>
            </a:r>
            <a:r>
              <a:rPr lang="sv-SE" dirty="0" err="1"/>
              <a:t>week</a:t>
            </a:r>
            <a:r>
              <a:rPr lang="sv-SE" dirty="0"/>
              <a:t>, </a:t>
            </a:r>
            <a:r>
              <a:rPr lang="sv-SE" dirty="0" err="1"/>
              <a:t>with</a:t>
            </a:r>
            <a:r>
              <a:rPr lang="sv-SE" dirty="0"/>
              <a:t> 10-20 </a:t>
            </a:r>
            <a:r>
              <a:rPr lang="sv-SE" dirty="0" err="1"/>
              <a:t>hours</a:t>
            </a:r>
            <a:r>
              <a:rPr lang="sv-SE" dirty="0"/>
              <a:t> in the </a:t>
            </a:r>
            <a:r>
              <a:rPr lang="sv-SE" dirty="0" err="1"/>
              <a:t>classroom</a:t>
            </a:r>
            <a:r>
              <a:rPr lang="sv-SE" dirty="0"/>
              <a:t>.</a:t>
            </a:r>
          </a:p>
          <a:p>
            <a:endParaRPr lang="en-GB" dirty="0"/>
          </a:p>
          <a:p>
            <a:endParaRPr lang="en-GB" dirty="0"/>
          </a:p>
          <a:p>
            <a:endParaRPr lang="sv-SE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02D59503-DEC9-470B-AFB3-E415DBAE34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Photographer: </a:t>
            </a:r>
            <a:r>
              <a:rPr lang="en-GB" dirty="0"/>
              <a:t>Ulrika </a:t>
            </a:r>
            <a:r>
              <a:rPr lang="en-GB" dirty="0" err="1"/>
              <a:t>Lundholm</a:t>
            </a:r>
            <a:r>
              <a:rPr lang="en-GB" dirty="0"/>
              <a:t> Ericsson</a:t>
            </a:r>
            <a:endParaRPr lang="sv-SE" dirty="0"/>
          </a:p>
        </p:txBody>
      </p:sp>
      <p:pic>
        <p:nvPicPr>
          <p:cNvPr id="5" name="Platshållare för bild 4" descr="A person sitting and flipping through a book. The person wears yellow. On the table there is a cup in brown color. ">
            <a:extLst>
              <a:ext uri="{FF2B5EF4-FFF2-40B4-BE49-F238E27FC236}">
                <a16:creationId xmlns:a16="http://schemas.microsoft.com/office/drawing/2014/main" id="{0E36008A-530A-A734-BD73-7C53A3AB30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" r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55932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9093C21A-967A-4037-9F1A-848D97A4AF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altLang="zh-CN" dirty="0"/>
              <a:t>Study in Sweden</a:t>
            </a:r>
            <a:endParaRPr lang="en-gb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75991C2-3825-4BA0-B989-2499E11C1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286489"/>
            <a:ext cx="5563771" cy="942828"/>
          </a:xfrm>
        </p:spPr>
        <p:txBody>
          <a:bodyPr/>
          <a:lstStyle/>
          <a:p>
            <a:r>
              <a:rPr lang="en-GB" altLang="zh-CN" sz="2800" b="1" dirty="0"/>
              <a:t>Life outside the university</a:t>
            </a:r>
            <a:endParaRPr lang="sv-S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550CE88-7600-72B9-A728-1BCFB5A663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4874" y="5948242"/>
            <a:ext cx="5528507" cy="229017"/>
          </a:xfrm>
        </p:spPr>
        <p:txBody>
          <a:bodyPr/>
          <a:lstStyle/>
          <a:p>
            <a:r>
              <a:rPr lang="en-gb" dirty="0"/>
              <a:t>Photographer: </a:t>
            </a:r>
            <a:r>
              <a:rPr lang="en-GB" dirty="0"/>
              <a:t>Fabian </a:t>
            </a:r>
            <a:r>
              <a:rPr lang="en-GB" dirty="0" err="1"/>
              <a:t>Gaukler</a:t>
            </a:r>
            <a:endParaRPr lang="sv-SE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6289D8-F96C-6514-7B02-13DF449BB5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5445" y="2229317"/>
            <a:ext cx="5524014" cy="3590497"/>
          </a:xfrm>
        </p:spPr>
        <p:txBody>
          <a:bodyPr lIns="91440" tIns="45720" rIns="91440" bIns="45720" anchor="t"/>
          <a:lstStyle/>
          <a:p>
            <a:r>
              <a:rPr lang="en-GB" dirty="0"/>
              <a:t>Enjoy the amazing nature in Dalarna.</a:t>
            </a:r>
          </a:p>
          <a:p>
            <a:r>
              <a:rPr lang="en-GB" dirty="0"/>
              <a:t>Go hiking and picking berries in the forest.</a:t>
            </a:r>
          </a:p>
          <a:p>
            <a:r>
              <a:rPr lang="en-GB" dirty="0">
                <a:ea typeface="+mn-lt"/>
                <a:cs typeface="+mn-lt"/>
              </a:rPr>
              <a:t>Swim in the lake.  </a:t>
            </a:r>
            <a:endParaRPr lang="en-GB" dirty="0"/>
          </a:p>
          <a:p>
            <a:r>
              <a:rPr lang="en-GB" dirty="0"/>
              <a:t>Winter activities (ski, ice-skating and so on).</a:t>
            </a:r>
          </a:p>
          <a:p>
            <a:r>
              <a:rPr lang="en-GB" dirty="0"/>
              <a:t>Hunt northern light!  </a:t>
            </a:r>
            <a:endParaRPr lang="en-US" dirty="0"/>
          </a:p>
        </p:txBody>
      </p:sp>
      <p:pic>
        <p:nvPicPr>
          <p:cNvPr id="10" name="Platshållare för bild 9" descr="A photo of green northern light over a lake. ">
            <a:extLst>
              <a:ext uri="{FF2B5EF4-FFF2-40B4-BE49-F238E27FC236}">
                <a16:creationId xmlns:a16="http://schemas.microsoft.com/office/drawing/2014/main" id="{6716605E-7765-A6EF-7F87-6F8EFD6BA99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407" b="4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6045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9093C21A-967A-4037-9F1A-848D97A4AF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altLang="zh-CN" dirty="0"/>
              <a:t>Study in Sweden</a:t>
            </a:r>
            <a:endParaRPr lang="en-gb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75991C2-3825-4BA0-B989-2499E11C1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286489"/>
            <a:ext cx="5563771" cy="942828"/>
          </a:xfrm>
        </p:spPr>
        <p:txBody>
          <a:bodyPr/>
          <a:lstStyle/>
          <a:p>
            <a:r>
              <a:rPr lang="en-GB" altLang="zh-CN" sz="2800" b="1" dirty="0"/>
              <a:t>Life outside the university</a:t>
            </a:r>
            <a:endParaRPr lang="sv-S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550CE88-7600-72B9-A728-1BCFB5A663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4874" y="5948242"/>
            <a:ext cx="5528507" cy="229017"/>
          </a:xfrm>
        </p:spPr>
        <p:txBody>
          <a:bodyPr/>
          <a:lstStyle/>
          <a:p>
            <a:r>
              <a:rPr lang="en-gb" dirty="0"/>
              <a:t>Photographer: </a:t>
            </a:r>
            <a:r>
              <a:rPr lang="en-GB" dirty="0"/>
              <a:t>Fabian </a:t>
            </a:r>
            <a:r>
              <a:rPr lang="en-GB" dirty="0" err="1"/>
              <a:t>Gaukler</a:t>
            </a:r>
            <a:endParaRPr lang="sv-SE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6289D8-F96C-6514-7B02-13DF449BB5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5445" y="2229317"/>
            <a:ext cx="5524014" cy="3590497"/>
          </a:xfrm>
        </p:spPr>
        <p:txBody>
          <a:bodyPr/>
          <a:lstStyle/>
          <a:p>
            <a:r>
              <a:rPr lang="sv-SE" dirty="0"/>
              <a:t>Student </a:t>
            </a:r>
            <a:r>
              <a:rPr lang="sv-SE" dirty="0" err="1"/>
              <a:t>housing</a:t>
            </a:r>
            <a:r>
              <a:rPr lang="sv-SE" dirty="0"/>
              <a:t> is the best </a:t>
            </a:r>
            <a:r>
              <a:rPr lang="sv-SE" dirty="0" err="1"/>
              <a:t>place</a:t>
            </a:r>
            <a:r>
              <a:rPr lang="sv-SE" dirty="0"/>
              <a:t> to make new </a:t>
            </a:r>
            <a:r>
              <a:rPr lang="sv-SE" dirty="0" err="1"/>
              <a:t>friends</a:t>
            </a:r>
            <a:r>
              <a:rPr lang="sv-SE" dirty="0"/>
              <a:t> </a:t>
            </a:r>
            <a:r>
              <a:rPr lang="en-GB" dirty="0"/>
              <a:t>from all around the world. </a:t>
            </a:r>
          </a:p>
          <a:p>
            <a:r>
              <a:rPr lang="en-GB" dirty="0"/>
              <a:t>Party (in student housing and at the student union).</a:t>
            </a:r>
          </a:p>
          <a:p>
            <a:r>
              <a:rPr lang="en-GB" dirty="0"/>
              <a:t>Have potluck meals and Swedish fika with friends.</a:t>
            </a:r>
          </a:p>
          <a:p>
            <a:r>
              <a:rPr lang="en-GB" dirty="0"/>
              <a:t>Join sports activities organised by the student union.</a:t>
            </a:r>
          </a:p>
          <a:p>
            <a:endParaRPr lang="en-GB" dirty="0"/>
          </a:p>
        </p:txBody>
      </p:sp>
      <p:pic>
        <p:nvPicPr>
          <p:cNvPr id="9" name="Platshållare för bild 8" descr=" 9 people sitting around bonfire and barbequing. It is dark in the background.">
            <a:extLst>
              <a:ext uri="{FF2B5EF4-FFF2-40B4-BE49-F238E27FC236}">
                <a16:creationId xmlns:a16="http://schemas.microsoft.com/office/drawing/2014/main" id="{AB36FF88-62C3-BED6-7021-14950D111AA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44" r="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2141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9093C21A-967A-4037-9F1A-848D97A4AF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altLang="zh-CN" dirty="0"/>
              <a:t>Study in Sweden</a:t>
            </a:r>
            <a:endParaRPr lang="en-gb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75991C2-3825-4BA0-B989-2499E11C1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sz="2800" b="1" dirty="0"/>
              <a:t>Cost of living</a:t>
            </a:r>
            <a:endParaRPr lang="sv-SE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32A56A7-C206-876D-A17F-E736BFA453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Students rent accommodation from local housing companies.</a:t>
            </a:r>
          </a:p>
          <a:p>
            <a:r>
              <a:rPr lang="en-US" dirty="0"/>
              <a:t>Corridor room with private bathroom or shared apartment are the most common types for student accommodation.</a:t>
            </a:r>
          </a:p>
          <a:p>
            <a:r>
              <a:rPr lang="en-US" dirty="0"/>
              <a:t>I had a budget of </a:t>
            </a:r>
            <a:r>
              <a:rPr lang="en-US" dirty="0">
                <a:highlight>
                  <a:srgbClr val="FFFF00"/>
                </a:highlight>
              </a:rPr>
              <a:t>……</a:t>
            </a:r>
            <a:r>
              <a:rPr lang="en-US" dirty="0"/>
              <a:t> SEK per month when I lived in Dalarna. 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9F8ABA-1F51-8C77-2DE1-9021B43307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Photo: https://student.tunabyggen.se/</a:t>
            </a:r>
          </a:p>
        </p:txBody>
      </p:sp>
      <p:pic>
        <p:nvPicPr>
          <p:cNvPr id="13" name="Platshållare för bild 12" descr="View over a room with window, a yellow bookshelf, a bed, a lamp and a black armchair. On the chair there is a white blanket and a pillow with pattern of leaves.">
            <a:extLst>
              <a:ext uri="{FF2B5EF4-FFF2-40B4-BE49-F238E27FC236}">
                <a16:creationId xmlns:a16="http://schemas.microsoft.com/office/drawing/2014/main" id="{61BE7310-0D45-6756-699D-BF1B1A0BB17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46027" t="-562" r="1199" b="368"/>
          <a:stretch/>
        </p:blipFill>
        <p:spPr>
          <a:xfrm>
            <a:off x="7233741" y="-8336"/>
            <a:ext cx="4958259" cy="6358448"/>
          </a:xfrm>
        </p:spPr>
      </p:pic>
    </p:spTree>
    <p:extLst>
      <p:ext uri="{BB962C8B-B14F-4D97-AF65-F5344CB8AC3E}">
        <p14:creationId xmlns:p14="http://schemas.microsoft.com/office/powerpoint/2010/main" val="847616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7B963B-6E8D-A91E-F2AC-5751FC603C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Contact Dalarna University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60B925-A6B3-9968-7526-540A5505B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Have</a:t>
            </a:r>
            <a:r>
              <a:rPr lang="sv-SE" dirty="0"/>
              <a:t> a </a:t>
            </a:r>
            <a:r>
              <a:rPr lang="sv-SE" dirty="0" err="1"/>
              <a:t>question</a:t>
            </a:r>
            <a:r>
              <a:rPr lang="sv-SE" dirty="0"/>
              <a:t>?</a:t>
            </a:r>
            <a:endParaRPr lang="en-US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954334F2-A078-83C8-12CF-5FE08B61EC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About courses/</a:t>
            </a:r>
            <a:r>
              <a:rPr lang="en-US" b="1" dirty="0" err="1"/>
              <a:t>programme</a:t>
            </a:r>
            <a:r>
              <a:rPr lang="en-US" b="1" dirty="0"/>
              <a:t>:</a:t>
            </a:r>
            <a:br>
              <a:rPr lang="en-US" b="1" dirty="0"/>
            </a:br>
            <a:r>
              <a:rPr lang="en-US" dirty="0">
                <a:hlinkClick r:id="rId2"/>
              </a:rPr>
              <a:t>www.du.se/studyatdu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None/>
            </a:pPr>
            <a:r>
              <a:rPr lang="en-US" b="1" dirty="0"/>
              <a:t>About student life: </a:t>
            </a:r>
          </a:p>
          <a:p>
            <a:r>
              <a:rPr lang="sv-SE" dirty="0"/>
              <a:t> </a:t>
            </a:r>
            <a:r>
              <a:rPr lang="sv-SE" dirty="0" err="1"/>
              <a:t>Instagram</a:t>
            </a:r>
            <a:r>
              <a:rPr lang="sv-SE" dirty="0"/>
              <a:t>: </a:t>
            </a:r>
            <a:r>
              <a:rPr lang="sv-SE" dirty="0" err="1">
                <a:hlinkClick r:id="rId3"/>
              </a:rPr>
              <a:t>studyindalarna</a:t>
            </a:r>
            <a:endParaRPr lang="sv-SE" dirty="0"/>
          </a:p>
          <a:p>
            <a:pPr marL="0" indent="0">
              <a:buNone/>
            </a:pPr>
            <a:r>
              <a:rPr lang="sv-SE" dirty="0" err="1"/>
              <a:t>Blog</a:t>
            </a:r>
            <a:r>
              <a:rPr lang="sv-SE" dirty="0"/>
              <a:t>: </a:t>
            </a:r>
            <a:r>
              <a:rPr lang="en-US" sz="1800" dirty="0">
                <a:hlinkClick r:id="rId4"/>
              </a:rPr>
              <a:t>studentblogsdu.wordpress.com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26" name="Picture 4" descr="Icon&#10;&#10;Description automatically generated">
            <a:extLst>
              <a:ext uri="{FF2B5EF4-FFF2-40B4-BE49-F238E27FC236}">
                <a16:creationId xmlns:a16="http://schemas.microsoft.com/office/drawing/2014/main" id="{59178E27-1229-8C8F-CA79-790D8C48CA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874" y="3764117"/>
            <a:ext cx="294632" cy="294632"/>
          </a:xfrm>
          <a:prstGeom prst="rect">
            <a:avLst/>
          </a:prstGeom>
        </p:spPr>
      </p:pic>
      <p:pic>
        <p:nvPicPr>
          <p:cNvPr id="7" name="Picture 5" descr="A screenshot of Studyindalarna´s Instagram account. ">
            <a:extLst>
              <a:ext uri="{FF2B5EF4-FFF2-40B4-BE49-F238E27FC236}">
                <a16:creationId xmlns:a16="http://schemas.microsoft.com/office/drawing/2014/main" id="{CDF143DF-04CE-28C1-A6F2-293BF98CFC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9459" y="63103"/>
            <a:ext cx="3175066" cy="3643123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9" name="Picture 18" descr="A screenshot of Dalarna University Student Blog. ">
            <a:extLst>
              <a:ext uri="{FF2B5EF4-FFF2-40B4-BE49-F238E27FC236}">
                <a16:creationId xmlns:a16="http://schemas.microsoft.com/office/drawing/2014/main" id="{EB19A167-7A68-8A0B-578F-F83023D1C8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9459" y="3764117"/>
            <a:ext cx="5447168" cy="2468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</p:pic>
      <p:pic>
        <p:nvPicPr>
          <p:cNvPr id="13" name="Bildobjekt 12" descr="A screenshot with a post from studyindalarna´s Instagram account. In the post there is a red tower with a green door, a person standing under the tower and 7 trees. ">
            <a:extLst>
              <a:ext uri="{FF2B5EF4-FFF2-40B4-BE49-F238E27FC236}">
                <a16:creationId xmlns:a16="http://schemas.microsoft.com/office/drawing/2014/main" id="{0951298E-E0CA-AC78-10DE-589E947384E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1542" b="9950"/>
          <a:stretch/>
        </p:blipFill>
        <p:spPr>
          <a:xfrm>
            <a:off x="9921922" y="62161"/>
            <a:ext cx="2144705" cy="3644065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276975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7B963B-6E8D-A91E-F2AC-5751FC603C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Contact Dalarna University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60B925-A6B3-9968-7526-540A5505B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Have</a:t>
            </a:r>
            <a:r>
              <a:rPr lang="sv-SE" dirty="0"/>
              <a:t> a </a:t>
            </a:r>
            <a:r>
              <a:rPr lang="sv-SE" dirty="0" err="1"/>
              <a:t>question</a:t>
            </a:r>
            <a:r>
              <a:rPr lang="sv-SE" dirty="0"/>
              <a:t>?</a:t>
            </a:r>
            <a:endParaRPr lang="en-US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954334F2-A078-83C8-12CF-5FE08B61EC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pPr>
              <a:buFont typeface="Wingdings" panose="020B0604020202020204" pitchFamily="34" charset="0"/>
              <a:buChar char="v"/>
            </a:pPr>
            <a:r>
              <a:rPr lang="sv-SE" b="1" dirty="0"/>
              <a:t>Contact DU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Website</a:t>
            </a:r>
            <a:r>
              <a:rPr lang="sv-SE" dirty="0"/>
              <a:t>: </a:t>
            </a:r>
            <a:r>
              <a:rPr lang="sv-SE" dirty="0">
                <a:hlinkClick r:id="rId2"/>
              </a:rPr>
              <a:t>www.du.se</a:t>
            </a:r>
            <a:r>
              <a:rPr lang="sv-S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E-mail: </a:t>
            </a:r>
            <a:r>
              <a:rPr lang="sv-SE" dirty="0">
                <a:hlinkClick r:id="rId3"/>
              </a:rPr>
              <a:t>support@du.se</a:t>
            </a:r>
            <a:r>
              <a:rPr lang="sv-S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Wingdings" panose="020B0604020202020204" pitchFamily="34" charset="0"/>
              <a:buChar char="v"/>
            </a:pPr>
            <a:r>
              <a:rPr lang="sv-SE" b="1" dirty="0"/>
              <a:t>Contact a student</a:t>
            </a:r>
            <a:endParaRPr lang="sv-SE" b="1" dirty="0">
              <a:cs typeface="Arial"/>
            </a:endParaRPr>
          </a:p>
          <a:p>
            <a:r>
              <a:rPr lang="sv-SE" dirty="0"/>
              <a:t> </a:t>
            </a:r>
            <a:r>
              <a:rPr lang="sv-SE" dirty="0" err="1"/>
              <a:t>Instagram</a:t>
            </a:r>
            <a:r>
              <a:rPr lang="sv-SE" dirty="0"/>
              <a:t>: </a:t>
            </a:r>
            <a:r>
              <a:rPr lang="sv-SE" dirty="0">
                <a:hlinkClick r:id="rId4"/>
              </a:rPr>
              <a:t>studyindalarna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6906994-43ED-935A-054B-51AF3E9F56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Photographer: </a:t>
            </a:r>
            <a:r>
              <a:rPr lang="en-GB" dirty="0"/>
              <a:t>Ulrika Lundholm Ericsson</a:t>
            </a:r>
            <a:endParaRPr lang="sv-SE" dirty="0"/>
          </a:p>
        </p:txBody>
      </p:sp>
      <p:pic>
        <p:nvPicPr>
          <p:cNvPr id="26" name="Picture 4">
            <a:extLst>
              <a:ext uri="{FF2B5EF4-FFF2-40B4-BE49-F238E27FC236}">
                <a16:creationId xmlns:a16="http://schemas.microsoft.com/office/drawing/2014/main" id="{59178E27-1229-8C8F-CA79-790D8C48C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874" y="4338075"/>
            <a:ext cx="294632" cy="294632"/>
          </a:xfrm>
          <a:prstGeom prst="rect">
            <a:avLst/>
          </a:prstGeom>
        </p:spPr>
      </p:pic>
      <p:pic>
        <p:nvPicPr>
          <p:cNvPr id="9" name="Picture Placeholder 8" descr="5 people sitting on the stairs. They are talking and smiling to each other. The person on the left is a male, all the other people are female. 3 people on the left wear light color. 2 females on the right wear black and yellow. The male wears black jeans. All 4 females wear blue jeans. 3 backpacks on the stairs are in brown, grey and white colors. ">
            <a:extLst>
              <a:ext uri="{FF2B5EF4-FFF2-40B4-BE49-F238E27FC236}">
                <a16:creationId xmlns:a16="http://schemas.microsoft.com/office/drawing/2014/main" id="{C6408D5B-4ED5-F996-8401-DDDA69152F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6"/>
          <a:srcRect l="26565" t="194" r="21651" b="-194"/>
          <a:stretch/>
        </p:blipFill>
        <p:spPr>
          <a:xfrm>
            <a:off x="7266423" y="2"/>
            <a:ext cx="4925578" cy="6354921"/>
          </a:xfrm>
        </p:spPr>
      </p:pic>
    </p:spTree>
    <p:extLst>
      <p:ext uri="{BB962C8B-B14F-4D97-AF65-F5344CB8AC3E}">
        <p14:creationId xmlns:p14="http://schemas.microsoft.com/office/powerpoint/2010/main" val="3307052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0048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26AA3D4C-EC0B-4560-BDD9-3D731B509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1861" y="4857526"/>
            <a:ext cx="8415223" cy="1143045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en-gb" sz="3600" dirty="0"/>
              <a:t>Study at Dalarna University</a:t>
            </a:r>
            <a:br>
              <a:rPr lang="sv-SE" dirty="0"/>
            </a:br>
            <a:endParaRPr lang="sv-SE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5D2095D-CA33-2718-8D4C-6A6F59CCCA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Photographer: </a:t>
            </a:r>
            <a:r>
              <a:rPr lang="en-GB" dirty="0"/>
              <a:t>Ulrika </a:t>
            </a:r>
            <a:r>
              <a:rPr lang="en-GB" dirty="0" err="1"/>
              <a:t>Lundholm</a:t>
            </a:r>
            <a:r>
              <a:rPr lang="en-GB" dirty="0"/>
              <a:t> Ericsson</a:t>
            </a:r>
            <a:endParaRPr lang="sv-SE" dirty="0"/>
          </a:p>
          <a:p>
            <a:endParaRPr lang="en-US" dirty="0"/>
          </a:p>
        </p:txBody>
      </p:sp>
      <p:pic>
        <p:nvPicPr>
          <p:cNvPr id="6" name="Platshållare för bild 5" descr="Group of 5 people holding each other and smiling into the camera. The three people in the center of the picture are wearing bright clothes. The person on the left has a black jacket and a blue backpack, while the person on the right in the picture has a red jacket and a black backpack.">
            <a:extLst>
              <a:ext uri="{FF2B5EF4-FFF2-40B4-BE49-F238E27FC236}">
                <a16:creationId xmlns:a16="http://schemas.microsoft.com/office/drawing/2014/main" id="{23558B0B-46BE-401D-034C-791F9E7AF66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6" b="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67760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4452158-53BD-4776-A924-E3BE5AF97A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altLang="zh-CN" dirty="0" err="1"/>
              <a:t>Who</a:t>
            </a:r>
            <a:r>
              <a:rPr lang="sv-SE" altLang="zh-CN" dirty="0"/>
              <a:t> </a:t>
            </a:r>
            <a:r>
              <a:rPr lang="sv-SE" altLang="zh-CN" dirty="0" err="1"/>
              <a:t>am</a:t>
            </a:r>
            <a:r>
              <a:rPr lang="sv-SE" altLang="zh-CN" dirty="0"/>
              <a:t> I? </a:t>
            </a:r>
            <a:endParaRPr lang="en-gb" dirty="0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C2F551CE-9FA5-4FB1-9C97-6E5189068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/>
              <a:t>My name is </a:t>
            </a:r>
            <a:r>
              <a:rPr lang="en-US" altLang="zh-CN" sz="3200" b="1" dirty="0">
                <a:highlight>
                  <a:srgbClr val="FFFF00"/>
                </a:highlight>
              </a:rPr>
              <a:t>……</a:t>
            </a:r>
            <a:r>
              <a:rPr lang="en-US" altLang="zh-CN" sz="3200" b="1" dirty="0"/>
              <a:t> </a:t>
            </a:r>
            <a:endParaRPr lang="sv-SE" dirty="0">
              <a:cs typeface="Arial"/>
            </a:endParaRP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E410CA82-B9A2-44EA-A965-F804E49208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sv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DB76A5-2EC2-67E4-7995-B6196277E1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72E79541-38B6-F207-000A-52AB96D1CEC3}"/>
              </a:ext>
            </a:extLst>
          </p:cNvPr>
          <p:cNvSpPr txBox="1">
            <a:spLocks/>
          </p:cNvSpPr>
          <p:nvPr/>
        </p:nvSpPr>
        <p:spPr>
          <a:xfrm>
            <a:off x="5557696" y="2101638"/>
            <a:ext cx="5524014" cy="35904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I come from </a:t>
            </a:r>
            <a:r>
              <a:rPr lang="sv-SE" dirty="0">
                <a:highlight>
                  <a:srgbClr val="FFFF00"/>
                </a:highlight>
              </a:rPr>
              <a:t>……</a:t>
            </a:r>
            <a:r>
              <a:rPr lang="sv-SE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In </a:t>
            </a:r>
            <a:r>
              <a:rPr lang="sv-SE" dirty="0">
                <a:highlight>
                  <a:srgbClr val="FFFF00"/>
                </a:highlight>
              </a:rPr>
              <a:t>……</a:t>
            </a:r>
            <a:r>
              <a:rPr lang="sv-SE" dirty="0"/>
              <a:t>, I </a:t>
            </a:r>
            <a:r>
              <a:rPr lang="sv-SE" dirty="0" err="1"/>
              <a:t>moved</a:t>
            </a:r>
            <a:r>
              <a:rPr lang="sv-SE" dirty="0"/>
              <a:t> to Dalarna, Sweden to </a:t>
            </a:r>
            <a:r>
              <a:rPr lang="sv-SE" dirty="0" err="1"/>
              <a:t>study</a:t>
            </a:r>
            <a:r>
              <a:rPr lang="sv-SE" dirty="0"/>
              <a:t> </a:t>
            </a:r>
            <a:r>
              <a:rPr lang="sv-SE" dirty="0">
                <a:highlight>
                  <a:srgbClr val="FFFF00"/>
                </a:highlight>
              </a:rPr>
              <a:t>……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rgbClr val="333333"/>
                </a:solidFill>
                <a:latin typeface="Segoe UI Emoji" panose="020B0502040204020203" pitchFamily="34" charset="0"/>
              </a:rPr>
              <a:t>                         </a:t>
            </a: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62630E1-7157-99AF-29D2-9C21EDEE5EC6}"/>
              </a:ext>
            </a:extLst>
          </p:cNvPr>
          <p:cNvSpPr/>
          <p:nvPr/>
        </p:nvSpPr>
        <p:spPr>
          <a:xfrm>
            <a:off x="7678110" y="4408885"/>
            <a:ext cx="1285588" cy="220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1383DA-9173-C9F4-30DE-48009E67F929}"/>
              </a:ext>
            </a:extLst>
          </p:cNvPr>
          <p:cNvGrpSpPr/>
          <p:nvPr/>
        </p:nvGrpSpPr>
        <p:grpSpPr>
          <a:xfrm>
            <a:off x="9188459" y="4196133"/>
            <a:ext cx="2104999" cy="646331"/>
            <a:chOff x="4126799" y="4174635"/>
            <a:chExt cx="2104999" cy="64633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74FF25A-DA6A-EFDA-FEF9-FBD942941FE2}"/>
                </a:ext>
              </a:extLst>
            </p:cNvPr>
            <p:cNvSpPr txBox="1"/>
            <p:nvPr/>
          </p:nvSpPr>
          <p:spPr>
            <a:xfrm>
              <a:off x="4635848" y="4174635"/>
              <a:ext cx="1595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0" i="0" dirty="0">
                  <a:solidFill>
                    <a:srgbClr val="333333"/>
                  </a:solidFill>
                  <a:effectLst/>
                  <a:latin typeface="Segoe UI Emoji" panose="020B0502040204020203" pitchFamily="34" charset="0"/>
                </a:rPr>
                <a:t>🌲☕️🧆     </a:t>
              </a:r>
            </a:p>
            <a:p>
              <a:r>
                <a:rPr lang="en-GB" b="0" i="0" dirty="0">
                  <a:solidFill>
                    <a:srgbClr val="333333"/>
                  </a:solidFill>
                  <a:effectLst/>
                  <a:latin typeface="Segoe UI Emoji" panose="020B0502040204020203" pitchFamily="34" charset="0"/>
                </a:rPr>
                <a:t>❄🦌️⛄️   </a:t>
              </a:r>
              <a:endParaRPr lang="en-US" dirty="0"/>
            </a:p>
          </p:txBody>
        </p:sp>
        <p:pic>
          <p:nvPicPr>
            <p:cNvPr id="15" name="Picture 2" descr="Flagga: Sverige på Apple iOS 15.4">
              <a:extLst>
                <a:ext uri="{FF2B5EF4-FFF2-40B4-BE49-F238E27FC236}">
                  <a16:creationId xmlns:a16="http://schemas.microsoft.com/office/drawing/2014/main" id="{10F3E121-3077-64FC-70A7-4994304A02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6799" y="4243535"/>
              <a:ext cx="433057" cy="433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5EA4AE2-4CDB-CED5-16A0-149D81C82EE4}"/>
              </a:ext>
            </a:extLst>
          </p:cNvPr>
          <p:cNvSpPr txBox="1"/>
          <p:nvPr/>
        </p:nvSpPr>
        <p:spPr>
          <a:xfrm>
            <a:off x="5557696" y="3541609"/>
            <a:ext cx="20080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highlight>
                  <a:srgbClr val="FFFF00"/>
                </a:highlight>
              </a:rPr>
              <a:t>NOTE: Add your flag and ideally several symbols about your country, otherwise just write the name of your country here.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B45554-FF78-231F-71DC-7419548E2A3E}"/>
              </a:ext>
            </a:extLst>
          </p:cNvPr>
          <p:cNvSpPr txBox="1"/>
          <p:nvPr/>
        </p:nvSpPr>
        <p:spPr>
          <a:xfrm>
            <a:off x="7881520" y="4080367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i="0" dirty="0">
                <a:solidFill>
                  <a:srgbClr val="333333"/>
                </a:solidFill>
                <a:effectLst/>
                <a:latin typeface="Segoe UI Emoji" panose="020B0502040204020203" pitchFamily="34" charset="0"/>
              </a:rPr>
              <a:t>🧳🛫 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695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B807049-084B-4145-E6D2-1184B5102B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5687" y="776440"/>
            <a:ext cx="5563772" cy="546766"/>
          </a:xfrm>
        </p:spPr>
        <p:txBody>
          <a:bodyPr/>
          <a:lstStyle/>
          <a:p>
            <a:r>
              <a:rPr lang="sv-SE" dirty="0" err="1"/>
              <a:t>About</a:t>
            </a:r>
            <a:r>
              <a:rPr lang="sv-SE" dirty="0"/>
              <a:t> Sweden</a:t>
            </a:r>
          </a:p>
          <a:p>
            <a:endParaRPr lang="sv-SE" dirty="0"/>
          </a:p>
        </p:txBody>
      </p:sp>
      <p:sp>
        <p:nvSpPr>
          <p:cNvPr id="2" name="Rubrik 3">
            <a:extLst>
              <a:ext uri="{FF2B5EF4-FFF2-40B4-BE49-F238E27FC236}">
                <a16:creationId xmlns:a16="http://schemas.microsoft.com/office/drawing/2014/main" id="{0A5F7FB8-270F-2FB4-B381-227776699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6" y="1239386"/>
            <a:ext cx="5563771" cy="942828"/>
          </a:xfrm>
        </p:spPr>
        <p:txBody>
          <a:bodyPr/>
          <a:lstStyle/>
          <a:p>
            <a:r>
              <a:rPr lang="sv-SE" dirty="0"/>
              <a:t>Sweden is </a:t>
            </a:r>
            <a:r>
              <a:rPr lang="sv-SE" dirty="0" err="1"/>
              <a:t>equal</a:t>
            </a:r>
            <a:r>
              <a:rPr lang="sv-SE" dirty="0"/>
              <a:t>, green and </a:t>
            </a:r>
            <a:r>
              <a:rPr lang="sv-SE" dirty="0" err="1"/>
              <a:t>chill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50FC692-09EB-4209-AD61-4D9CA8A0C7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5445" y="2498885"/>
            <a:ext cx="5524014" cy="3590497"/>
          </a:xfrm>
        </p:spPr>
        <p:txBody>
          <a:bodyPr lIns="91440" tIns="45720" rIns="91440" bIns="45720" anchor="t"/>
          <a:lstStyle/>
          <a:p>
            <a:r>
              <a:rPr lang="en-US" sz="2000" b="1" dirty="0">
                <a:solidFill>
                  <a:srgbClr val="341C65"/>
                </a:solidFill>
                <a:ea typeface="+mn-lt"/>
                <a:cs typeface="+mn-lt"/>
              </a:rPr>
              <a:t>Equal</a:t>
            </a:r>
            <a:r>
              <a:rPr lang="en-US" sz="2000" dirty="0">
                <a:ea typeface="+mn-lt"/>
                <a:cs typeface="+mn-lt"/>
              </a:rPr>
              <a:t>: Equal society, </a:t>
            </a:r>
            <a:r>
              <a:rPr lang="en-US" sz="2000" dirty="0" err="1">
                <a:ea typeface="+mn-lt"/>
                <a:cs typeface="+mn-lt"/>
              </a:rPr>
              <a:t>transparant</a:t>
            </a:r>
            <a:r>
              <a:rPr lang="en-US" sz="2000" dirty="0">
                <a:ea typeface="+mn-lt"/>
                <a:cs typeface="+mn-lt"/>
              </a:rPr>
              <a:t>, lack of hierarchy</a:t>
            </a:r>
          </a:p>
        </p:txBody>
      </p:sp>
      <p:pic>
        <p:nvPicPr>
          <p:cNvPr id="9" name="Platshållare för bild 8" descr="Study in Sweden tag line from the studyinsweden.se website">
            <a:extLst>
              <a:ext uri="{FF2B5EF4-FFF2-40B4-BE49-F238E27FC236}">
                <a16:creationId xmlns:a16="http://schemas.microsoft.com/office/drawing/2014/main" id="{ACB871D1-AD6C-CAAB-7B08-93C58C3129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79" b="79"/>
          <a:stretch>
            <a:fillRect/>
          </a:stretch>
        </p:blipFill>
        <p:spPr>
          <a:xfrm>
            <a:off x="7275513" y="0"/>
            <a:ext cx="4916487" cy="6329363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D06CFE2-C434-D483-6136-E8579DEA1C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Photo: https://studyinsweden.se/</a:t>
            </a:r>
            <a:endParaRPr lang="en-SE" dirty="0"/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549926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B807049-084B-4145-E6D2-1184B5102B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5687" y="776440"/>
            <a:ext cx="5563772" cy="546766"/>
          </a:xfrm>
        </p:spPr>
        <p:txBody>
          <a:bodyPr/>
          <a:lstStyle/>
          <a:p>
            <a:r>
              <a:rPr lang="sv-SE" dirty="0" err="1"/>
              <a:t>About</a:t>
            </a:r>
            <a:r>
              <a:rPr lang="sv-SE" dirty="0"/>
              <a:t> Sweden</a:t>
            </a:r>
          </a:p>
          <a:p>
            <a:endParaRPr lang="sv-SE" dirty="0"/>
          </a:p>
        </p:txBody>
      </p:sp>
      <p:sp>
        <p:nvSpPr>
          <p:cNvPr id="2" name="Rubrik 3">
            <a:extLst>
              <a:ext uri="{FF2B5EF4-FFF2-40B4-BE49-F238E27FC236}">
                <a16:creationId xmlns:a16="http://schemas.microsoft.com/office/drawing/2014/main" id="{0A5F7FB8-270F-2FB4-B381-227776699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6" y="1239386"/>
            <a:ext cx="5563771" cy="942828"/>
          </a:xfrm>
        </p:spPr>
        <p:txBody>
          <a:bodyPr/>
          <a:lstStyle/>
          <a:p>
            <a:r>
              <a:rPr lang="sv-SE" dirty="0"/>
              <a:t>Sweden is </a:t>
            </a:r>
            <a:r>
              <a:rPr lang="sv-SE" dirty="0" err="1"/>
              <a:t>equal</a:t>
            </a:r>
            <a:r>
              <a:rPr lang="sv-SE" dirty="0"/>
              <a:t>, green and </a:t>
            </a:r>
            <a:r>
              <a:rPr lang="sv-SE" dirty="0" err="1"/>
              <a:t>chill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50FC692-09EB-4209-AD61-4D9CA8A0C7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5445" y="2498885"/>
            <a:ext cx="5524014" cy="3590497"/>
          </a:xfrm>
        </p:spPr>
        <p:txBody>
          <a:bodyPr lIns="91440" tIns="45720" rIns="91440" bIns="45720" anchor="t"/>
          <a:lstStyle/>
          <a:p>
            <a:r>
              <a:rPr lang="en-US" sz="2000" dirty="0">
                <a:ea typeface="+mn-lt"/>
                <a:cs typeface="+mn-lt"/>
              </a:rPr>
              <a:t>Equal: Equal society, </a:t>
            </a:r>
            <a:r>
              <a:rPr lang="en-US" sz="2000" dirty="0" err="1">
                <a:ea typeface="+mn-lt"/>
                <a:cs typeface="+mn-lt"/>
              </a:rPr>
              <a:t>transparant</a:t>
            </a:r>
            <a:r>
              <a:rPr lang="en-US" sz="2000" dirty="0">
                <a:ea typeface="+mn-lt"/>
                <a:cs typeface="+mn-lt"/>
              </a:rPr>
              <a:t>, lack of hierarchy</a:t>
            </a:r>
          </a:p>
          <a:p>
            <a:r>
              <a:rPr lang="en-US" sz="2000" b="1" dirty="0">
                <a:solidFill>
                  <a:srgbClr val="341C65"/>
                </a:solidFill>
                <a:ea typeface="+mn-lt"/>
                <a:cs typeface="+mn-lt"/>
              </a:rPr>
              <a:t>Green</a:t>
            </a:r>
            <a:r>
              <a:rPr lang="en-US" sz="2000" dirty="0">
                <a:ea typeface="+mn-lt"/>
                <a:cs typeface="+mn-lt"/>
              </a:rPr>
              <a:t>: Sustainable living and access to nature</a:t>
            </a:r>
          </a:p>
        </p:txBody>
      </p:sp>
      <p:pic>
        <p:nvPicPr>
          <p:cNvPr id="9" name="Platshållare för bild 8" descr="Study in Sweden tag line from the studyinsweden.se website">
            <a:extLst>
              <a:ext uri="{FF2B5EF4-FFF2-40B4-BE49-F238E27FC236}">
                <a16:creationId xmlns:a16="http://schemas.microsoft.com/office/drawing/2014/main" id="{ADD07C9C-38DC-F3BA-4EE8-253CD0F618F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9" b="79"/>
          <a:stretch>
            <a:fillRect/>
          </a:stretch>
        </p:blipFill>
        <p:spPr>
          <a:xfrm>
            <a:off x="7275513" y="-12700"/>
            <a:ext cx="4916487" cy="6329363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D06CFE2-C434-D483-6136-E8579DEA1C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Photo: https://studyinsweden.se/</a:t>
            </a:r>
            <a:endParaRPr lang="en-SE" dirty="0"/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248137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B807049-084B-4145-E6D2-1184B5102B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5687" y="776440"/>
            <a:ext cx="5563772" cy="546766"/>
          </a:xfrm>
        </p:spPr>
        <p:txBody>
          <a:bodyPr/>
          <a:lstStyle/>
          <a:p>
            <a:r>
              <a:rPr lang="sv-SE" dirty="0" err="1"/>
              <a:t>About</a:t>
            </a:r>
            <a:r>
              <a:rPr lang="sv-SE" dirty="0"/>
              <a:t> Sweden</a:t>
            </a:r>
          </a:p>
          <a:p>
            <a:endParaRPr lang="sv-SE" dirty="0"/>
          </a:p>
        </p:txBody>
      </p:sp>
      <p:sp>
        <p:nvSpPr>
          <p:cNvPr id="2" name="Rubrik 3">
            <a:extLst>
              <a:ext uri="{FF2B5EF4-FFF2-40B4-BE49-F238E27FC236}">
                <a16:creationId xmlns:a16="http://schemas.microsoft.com/office/drawing/2014/main" id="{0A5F7FB8-270F-2FB4-B381-227776699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6" y="1239386"/>
            <a:ext cx="5563771" cy="942828"/>
          </a:xfrm>
        </p:spPr>
        <p:txBody>
          <a:bodyPr/>
          <a:lstStyle/>
          <a:p>
            <a:r>
              <a:rPr lang="sv-SE" dirty="0"/>
              <a:t>Sweden is </a:t>
            </a:r>
            <a:r>
              <a:rPr lang="sv-SE" dirty="0" err="1"/>
              <a:t>equal</a:t>
            </a:r>
            <a:r>
              <a:rPr lang="sv-SE" dirty="0"/>
              <a:t>, green and </a:t>
            </a:r>
            <a:r>
              <a:rPr lang="sv-SE" dirty="0" err="1"/>
              <a:t>chill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50FC692-09EB-4209-AD61-4D9CA8A0C7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5445" y="2498885"/>
            <a:ext cx="5524014" cy="3590497"/>
          </a:xfrm>
        </p:spPr>
        <p:txBody>
          <a:bodyPr lIns="91440" tIns="45720" rIns="91440" bIns="45720" anchor="t"/>
          <a:lstStyle/>
          <a:p>
            <a:r>
              <a:rPr lang="en-US" sz="2000" dirty="0">
                <a:ea typeface="+mn-lt"/>
                <a:cs typeface="+mn-lt"/>
              </a:rPr>
              <a:t>Equal: Equal society, </a:t>
            </a:r>
            <a:r>
              <a:rPr lang="en-US" sz="2000" dirty="0" err="1">
                <a:ea typeface="+mn-lt"/>
                <a:cs typeface="+mn-lt"/>
              </a:rPr>
              <a:t>transparant</a:t>
            </a:r>
            <a:r>
              <a:rPr lang="en-US" sz="2000" dirty="0">
                <a:ea typeface="+mn-lt"/>
                <a:cs typeface="+mn-lt"/>
              </a:rPr>
              <a:t>, lack of hierarchy</a:t>
            </a:r>
          </a:p>
          <a:p>
            <a:r>
              <a:rPr lang="en-US" sz="2000" dirty="0">
                <a:ea typeface="+mn-lt"/>
                <a:cs typeface="+mn-lt"/>
              </a:rPr>
              <a:t>Green: Sustainable living and access to nature</a:t>
            </a:r>
          </a:p>
          <a:p>
            <a:r>
              <a:rPr lang="en-US" sz="2000" b="1" dirty="0">
                <a:solidFill>
                  <a:srgbClr val="341C65"/>
                </a:solidFill>
                <a:ea typeface="+mn-lt"/>
                <a:cs typeface="+mn-lt"/>
              </a:rPr>
              <a:t>Chill</a:t>
            </a:r>
            <a:r>
              <a:rPr lang="en-US" sz="2000" dirty="0">
                <a:ea typeface="+mn-lt"/>
                <a:cs typeface="+mn-lt"/>
              </a:rPr>
              <a:t>: Sweden is laid back, you can be yourself, there's space for everyone</a:t>
            </a:r>
          </a:p>
        </p:txBody>
      </p:sp>
      <p:pic>
        <p:nvPicPr>
          <p:cNvPr id="9" name="Platshållare för bild 8" descr="Study in Sweden tag line from the studyinsweden.se website">
            <a:extLst>
              <a:ext uri="{FF2B5EF4-FFF2-40B4-BE49-F238E27FC236}">
                <a16:creationId xmlns:a16="http://schemas.microsoft.com/office/drawing/2014/main" id="{7DCB41E5-34D0-E83C-B36A-426D5D5D17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9" b="79"/>
          <a:stretch>
            <a:fillRect/>
          </a:stretch>
        </p:blipFill>
        <p:spPr>
          <a:xfrm>
            <a:off x="7275513" y="-12700"/>
            <a:ext cx="4916487" cy="6329363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D06CFE2-C434-D483-6136-E8579DEA1C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Photo: https://studyinsweden.se/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584338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231AF8-416F-2496-05AD-426F551027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My own experience in Sweden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03A442-9B0A-02FC-0B24-F07A5BCE4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me, Sweden is …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22CD0B-7157-FA8A-3BE6-7BB7E317389B}"/>
              </a:ext>
            </a:extLst>
          </p:cNvPr>
          <p:cNvGrpSpPr/>
          <p:nvPr/>
        </p:nvGrpSpPr>
        <p:grpSpPr>
          <a:xfrm>
            <a:off x="1169342" y="2374735"/>
            <a:ext cx="2847476" cy="3572944"/>
            <a:chOff x="4837370" y="2302310"/>
            <a:chExt cx="2847476" cy="357294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67EBDD-FCEA-2FDC-6534-76AA502B7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837370" y="2302310"/>
              <a:ext cx="2847476" cy="3572944"/>
            </a:xfrm>
            <a:prstGeom prst="rect">
              <a:avLst/>
            </a:prstGeom>
            <a:solidFill>
              <a:srgbClr val="0052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Platshållare för text 3">
              <a:extLst>
                <a:ext uri="{FF2B5EF4-FFF2-40B4-BE49-F238E27FC236}">
                  <a16:creationId xmlns:a16="http://schemas.microsoft.com/office/drawing/2014/main" id="{C9DAF9AB-FBCD-5E11-1A66-0663A192FB69}"/>
                </a:ext>
              </a:extLst>
            </p:cNvPr>
            <p:cNvSpPr txBox="1">
              <a:spLocks/>
            </p:cNvSpPr>
            <p:nvPr/>
          </p:nvSpPr>
          <p:spPr>
            <a:xfrm>
              <a:off x="4990626" y="3798506"/>
              <a:ext cx="2503029" cy="783901"/>
            </a:xfrm>
            <a:prstGeom prst="rect">
              <a:avLst/>
            </a:prstGeom>
          </p:spPr>
          <p:txBody>
            <a:bodyPr lIns="91440" tIns="45720" rIns="91440" bIns="45720" anchor="t"/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800" b="1" dirty="0">
                  <a:solidFill>
                    <a:srgbClr val="FECB00"/>
                  </a:solidFill>
                  <a:ea typeface="+mn-lt"/>
                  <a:cs typeface="+mn-lt"/>
                </a:rPr>
                <a:t>Keyword 1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E5A93D0-BFB3-9DA0-EEAF-CE0DCB6BC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60365" y="2374735"/>
            <a:ext cx="2847476" cy="3572944"/>
            <a:chOff x="4837370" y="2302310"/>
            <a:chExt cx="2847476" cy="357294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577E3AC-D881-C24D-EDD2-00FC1324A388}"/>
                </a:ext>
              </a:extLst>
            </p:cNvPr>
            <p:cNvSpPr/>
            <p:nvPr/>
          </p:nvSpPr>
          <p:spPr>
            <a:xfrm>
              <a:off x="4837370" y="2302310"/>
              <a:ext cx="2847476" cy="3572944"/>
            </a:xfrm>
            <a:prstGeom prst="rect">
              <a:avLst/>
            </a:prstGeom>
            <a:solidFill>
              <a:srgbClr val="0052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Platshållare för text 3">
              <a:extLst>
                <a:ext uri="{FF2B5EF4-FFF2-40B4-BE49-F238E27FC236}">
                  <a16:creationId xmlns:a16="http://schemas.microsoft.com/office/drawing/2014/main" id="{4702F61F-CF60-17E8-AA2E-387FDAC653D9}"/>
                </a:ext>
              </a:extLst>
            </p:cNvPr>
            <p:cNvSpPr txBox="1">
              <a:spLocks/>
            </p:cNvSpPr>
            <p:nvPr/>
          </p:nvSpPr>
          <p:spPr>
            <a:xfrm>
              <a:off x="4990626" y="3798506"/>
              <a:ext cx="2503029" cy="783901"/>
            </a:xfrm>
            <a:prstGeom prst="rect">
              <a:avLst/>
            </a:prstGeom>
          </p:spPr>
          <p:txBody>
            <a:bodyPr lIns="91440" tIns="45720" rIns="91440" bIns="45720" anchor="t"/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800" b="1" dirty="0">
                  <a:solidFill>
                    <a:srgbClr val="FECB00"/>
                  </a:solidFill>
                  <a:ea typeface="+mn-lt"/>
                  <a:cs typeface="+mn-lt"/>
                </a:rPr>
                <a:t>Keyword 2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F9A1C56-BAD8-E445-6D12-C195C1DA8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51388" y="2374735"/>
            <a:ext cx="2847476" cy="3572944"/>
            <a:chOff x="4837370" y="2302310"/>
            <a:chExt cx="2847476" cy="357294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FB4BDDC-A58A-48F6-D6AC-86953EFE2F77}"/>
                </a:ext>
              </a:extLst>
            </p:cNvPr>
            <p:cNvSpPr/>
            <p:nvPr/>
          </p:nvSpPr>
          <p:spPr>
            <a:xfrm>
              <a:off x="4837370" y="2302310"/>
              <a:ext cx="2847476" cy="3572944"/>
            </a:xfrm>
            <a:prstGeom prst="rect">
              <a:avLst/>
            </a:prstGeom>
            <a:solidFill>
              <a:srgbClr val="0052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Platshållare för text 3">
              <a:extLst>
                <a:ext uri="{FF2B5EF4-FFF2-40B4-BE49-F238E27FC236}">
                  <a16:creationId xmlns:a16="http://schemas.microsoft.com/office/drawing/2014/main" id="{E6530EBD-88E6-7C76-6063-E54F579F36F4}"/>
                </a:ext>
              </a:extLst>
            </p:cNvPr>
            <p:cNvSpPr txBox="1">
              <a:spLocks/>
            </p:cNvSpPr>
            <p:nvPr/>
          </p:nvSpPr>
          <p:spPr>
            <a:xfrm>
              <a:off x="4990626" y="3798506"/>
              <a:ext cx="2503029" cy="783901"/>
            </a:xfrm>
            <a:prstGeom prst="rect">
              <a:avLst/>
            </a:prstGeom>
          </p:spPr>
          <p:txBody>
            <a:bodyPr lIns="91440" tIns="45720" rIns="91440" bIns="45720" anchor="t"/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800" b="1" dirty="0">
                  <a:solidFill>
                    <a:srgbClr val="FECB00"/>
                  </a:solidFill>
                  <a:ea typeface="+mn-lt"/>
                  <a:cs typeface="+mn-lt"/>
                </a:rPr>
                <a:t>Keyword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3769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9093C21A-967A-4037-9F1A-848D97A4AF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altLang="zh-CN" dirty="0"/>
              <a:t>Dalarna</a:t>
            </a:r>
            <a:endParaRPr lang="en-gb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75991C2-3825-4BA0-B989-2499E11C1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216250"/>
            <a:ext cx="5563771" cy="942828"/>
          </a:xfrm>
        </p:spPr>
        <p:txBody>
          <a:bodyPr/>
          <a:lstStyle/>
          <a:p>
            <a:r>
              <a:rPr lang="en-GB" altLang="zh-CN" sz="2800" b="1" dirty="0"/>
              <a:t>Dalarna is the heart of Sweden</a:t>
            </a:r>
            <a:endParaRPr lang="sv-S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550CE88-7600-72B9-A728-1BCFB5A663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4874" y="5948242"/>
            <a:ext cx="5528507" cy="229017"/>
          </a:xfrm>
        </p:spPr>
        <p:txBody>
          <a:bodyPr/>
          <a:lstStyle/>
          <a:p>
            <a:r>
              <a:rPr lang="en-gb" dirty="0"/>
              <a:t>	                 Photographer: Yasir Imam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6289D8-F96C-6514-7B02-13DF449BB5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7338" y="2229317"/>
            <a:ext cx="5776135" cy="3590497"/>
          </a:xfrm>
        </p:spPr>
        <p:txBody>
          <a:bodyPr/>
          <a:lstStyle/>
          <a:p>
            <a:r>
              <a:rPr lang="en-US" dirty="0"/>
              <a:t>2.5 hours to Stockholm (the capital city of Sweden).</a:t>
            </a:r>
          </a:p>
          <a:p>
            <a:r>
              <a:rPr lang="en-US" dirty="0"/>
              <a:t>“</a:t>
            </a:r>
            <a:r>
              <a:rPr lang="en-GB" dirty="0"/>
              <a:t>Traveling in Dalarna is like experiencing Sweden in a miniature.</a:t>
            </a:r>
            <a:r>
              <a:rPr lang="en-US" dirty="0"/>
              <a:t>”</a:t>
            </a:r>
          </a:p>
          <a:p>
            <a:r>
              <a:rPr lang="en-US" dirty="0"/>
              <a:t>Dalarna is famous for well-preserved cultural heritage and amazing nature.</a:t>
            </a:r>
          </a:p>
          <a:p>
            <a:r>
              <a:rPr lang="en-US" dirty="0"/>
              <a:t>The hub of innovative business for companies such as SSAB, Hitachi, </a:t>
            </a:r>
            <a:r>
              <a:rPr lang="en-US" dirty="0" err="1"/>
              <a:t>Clas</a:t>
            </a:r>
            <a:r>
              <a:rPr lang="en-US" dirty="0"/>
              <a:t> Ohlson and </a:t>
            </a:r>
            <a:r>
              <a:rPr lang="en-US" dirty="0" err="1"/>
              <a:t>Northvolt</a:t>
            </a:r>
            <a:r>
              <a:rPr lang="en-US" dirty="0"/>
              <a:t>. </a:t>
            </a:r>
          </a:p>
        </p:txBody>
      </p:sp>
      <p:pic>
        <p:nvPicPr>
          <p:cNvPr id="10" name="Platshållare för bild 9" descr="An image showing the nature during sunset. There is a river in the middle. On the right is a person sit on the hill. There is also a bonfire. ">
            <a:extLst>
              <a:ext uri="{FF2B5EF4-FFF2-40B4-BE49-F238E27FC236}">
                <a16:creationId xmlns:a16="http://schemas.microsoft.com/office/drawing/2014/main" id="{4E447F87-81A7-0192-AA8B-6DB404E4B6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44" r="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81876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707D20B-213B-47E5-F342-FE3066616F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284" y="2187302"/>
            <a:ext cx="5318369" cy="3505473"/>
          </a:xfrm>
        </p:spPr>
        <p:txBody>
          <a:bodyPr lIns="91440" tIns="45720" rIns="91440" bIns="45720" anchor="t"/>
          <a:lstStyle/>
          <a:p>
            <a:r>
              <a:rPr lang="sv-SE" dirty="0"/>
              <a:t>A modern </a:t>
            </a:r>
            <a:r>
              <a:rPr lang="sv-SE" dirty="0" err="1"/>
              <a:t>university</a:t>
            </a:r>
            <a:r>
              <a:rPr lang="sv-SE" dirty="0"/>
              <a:t> </a:t>
            </a:r>
            <a:r>
              <a:rPr lang="sv-SE" dirty="0" err="1"/>
              <a:t>founded</a:t>
            </a:r>
            <a:r>
              <a:rPr lang="sv-SE" dirty="0"/>
              <a:t> in 1977.</a:t>
            </a:r>
          </a:p>
          <a:p>
            <a:r>
              <a:rPr lang="sv-SE" dirty="0" err="1"/>
              <a:t>Two</a:t>
            </a:r>
            <a:r>
              <a:rPr lang="sv-SE" dirty="0"/>
              <a:t> </a:t>
            </a:r>
            <a:r>
              <a:rPr lang="sv-SE" dirty="0" err="1"/>
              <a:t>campuses</a:t>
            </a:r>
            <a:r>
              <a:rPr lang="sv-SE" dirty="0"/>
              <a:t> in Falun and Borlänge (</a:t>
            </a:r>
            <a:r>
              <a:rPr lang="sv-SE" dirty="0" err="1"/>
              <a:t>both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small </a:t>
            </a:r>
            <a:r>
              <a:rPr lang="sv-SE" dirty="0" err="1"/>
              <a:t>towns</a:t>
            </a:r>
            <a:r>
              <a:rPr lang="sv-SE" dirty="0"/>
              <a:t>).</a:t>
            </a:r>
          </a:p>
          <a:p>
            <a:r>
              <a:rPr lang="sv-SE" dirty="0"/>
              <a:t>New campus </a:t>
            </a:r>
            <a:r>
              <a:rPr lang="sv-SE" dirty="0" err="1"/>
              <a:t>building</a:t>
            </a:r>
            <a:r>
              <a:rPr lang="sv-SE" dirty="0"/>
              <a:t> in Borlänge in 2024.</a:t>
            </a:r>
          </a:p>
          <a:p>
            <a:r>
              <a:rPr lang="sv-SE" dirty="0"/>
              <a:t>10 International Master/Bachelor </a:t>
            </a:r>
            <a:r>
              <a:rPr lang="sv-SE" dirty="0" err="1"/>
              <a:t>programmes</a:t>
            </a:r>
            <a:r>
              <a:rPr lang="sv-SE" dirty="0"/>
              <a:t>.</a:t>
            </a:r>
          </a:p>
          <a:p>
            <a:r>
              <a:rPr lang="sv-SE" dirty="0"/>
              <a:t>Over 200 </a:t>
            </a:r>
            <a:r>
              <a:rPr lang="sv-SE" dirty="0" err="1"/>
              <a:t>courses</a:t>
            </a:r>
            <a:r>
              <a:rPr lang="sv-SE" dirty="0"/>
              <a:t> for </a:t>
            </a:r>
            <a:r>
              <a:rPr lang="sv-SE" dirty="0" err="1"/>
              <a:t>exchange</a:t>
            </a:r>
            <a:r>
              <a:rPr lang="sv-SE" dirty="0"/>
              <a:t> students.</a:t>
            </a:r>
          </a:p>
          <a:p>
            <a:r>
              <a:rPr lang="sv-SE" dirty="0"/>
              <a:t>I </a:t>
            </a:r>
            <a:r>
              <a:rPr lang="sv-SE" dirty="0" err="1"/>
              <a:t>studied</a:t>
            </a:r>
            <a:r>
              <a:rPr lang="sv-SE" dirty="0"/>
              <a:t> on campus </a:t>
            </a:r>
            <a:r>
              <a:rPr lang="sv-SE" dirty="0">
                <a:highlight>
                  <a:srgbClr val="FFFF00"/>
                </a:highlight>
              </a:rPr>
              <a:t>……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7B963B-6E8D-A91E-F2AC-5751FC603C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One University </a:t>
            </a:r>
            <a:r>
              <a:rPr lang="en-GB" dirty="0"/>
              <a:t>–</a:t>
            </a:r>
            <a:r>
              <a:rPr lang="en-gb" dirty="0"/>
              <a:t> Two Campuses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60B925-A6B3-9968-7526-540A5505B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Dalarna University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D97E6E9-6666-48E3-E227-CA4EA2FEBFE0}"/>
              </a:ext>
            </a:extLst>
          </p:cNvPr>
          <p:cNvGrpSpPr/>
          <p:nvPr/>
        </p:nvGrpSpPr>
        <p:grpSpPr>
          <a:xfrm>
            <a:off x="6609556" y="146359"/>
            <a:ext cx="6228867" cy="6012584"/>
            <a:chOff x="6630821" y="210154"/>
            <a:chExt cx="6228867" cy="6012584"/>
          </a:xfrm>
        </p:grpSpPr>
        <p:sp>
          <p:nvSpPr>
            <p:cNvPr id="12" name="Rektangel 117">
              <a:extLst>
                <a:ext uri="{FF2B5EF4-FFF2-40B4-BE49-F238E27FC236}">
                  <a16:creationId xmlns:a16="http://schemas.microsoft.com/office/drawing/2014/main" id="{9BD9078B-48BB-B6C4-949B-5CBB3EAE8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7435" y="1887411"/>
              <a:ext cx="2882253" cy="520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sv-SE" sz="1400" b="1" dirty="0">
                  <a:latin typeface="+mj-lt"/>
                  <a:ea typeface="Times New Roman" charset="0"/>
                  <a:cs typeface="Times New Roman" charset="0"/>
                </a:rPr>
                <a:t>Campus Falun</a:t>
              </a:r>
            </a:p>
            <a:p>
              <a:endParaRPr lang="sv-S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  <a:cs typeface="Georgia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BDF6C88-CC33-AF9D-8E3A-090549BF6181}"/>
                </a:ext>
              </a:extLst>
            </p:cNvPr>
            <p:cNvGrpSpPr/>
            <p:nvPr/>
          </p:nvGrpSpPr>
          <p:grpSpPr>
            <a:xfrm>
              <a:off x="6630821" y="210154"/>
              <a:ext cx="5278919" cy="6012584"/>
              <a:chOff x="6630821" y="507868"/>
              <a:chExt cx="5278919" cy="6012584"/>
            </a:xfrm>
          </p:grpSpPr>
          <p:pic>
            <p:nvPicPr>
              <p:cNvPr id="8" name="Picture 7" descr="A map of Dalarna in purple. ">
                <a:extLst>
                  <a:ext uri="{FF2B5EF4-FFF2-40B4-BE49-F238E27FC236}">
                    <a16:creationId xmlns:a16="http://schemas.microsoft.com/office/drawing/2014/main" id="{03D0C556-7D9A-16BF-9794-162EBA44DE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49693" y="2360052"/>
                <a:ext cx="3131856" cy="2071189"/>
              </a:xfrm>
              <a:prstGeom prst="rect">
                <a:avLst/>
              </a:prstGeom>
            </p:spPr>
          </p:pic>
          <p:pic>
            <p:nvPicPr>
              <p:cNvPr id="9" name="Picture 8" descr="A map of Sweden in purple and blue">
                <a:extLst>
                  <a:ext uri="{FF2B5EF4-FFF2-40B4-BE49-F238E27FC236}">
                    <a16:creationId xmlns:a16="http://schemas.microsoft.com/office/drawing/2014/main" id="{7DE433A3-64A9-2282-EE59-48C68A44D316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30821" y="1708137"/>
                <a:ext cx="1334427" cy="3651516"/>
              </a:xfrm>
              <a:prstGeom prst="rect">
                <a:avLst/>
              </a:prstGeom>
            </p:spPr>
          </p:pic>
          <p:sp>
            <p:nvSpPr>
              <p:cNvPr id="10" name="Rounded Rectangle 31">
                <a:extLst>
                  <a:ext uri="{FF2B5EF4-FFF2-40B4-BE49-F238E27FC236}">
                    <a16:creationId xmlns:a16="http://schemas.microsoft.com/office/drawing/2014/main" id="{E3480492-42C3-5B40-9D72-7DED20CC981B}"/>
                  </a:ext>
                </a:extLst>
              </p:cNvPr>
              <p:cNvSpPr/>
              <p:nvPr/>
            </p:nvSpPr>
            <p:spPr>
              <a:xfrm>
                <a:off x="6686068" y="3480786"/>
                <a:ext cx="624046" cy="722804"/>
              </a:xfrm>
              <a:prstGeom prst="roundRect">
                <a:avLst/>
              </a:prstGeom>
              <a:noFill/>
              <a:ln w="20320">
                <a:solidFill>
                  <a:srgbClr val="CE006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 kern="1200"/>
              </a:p>
            </p:txBody>
          </p:sp>
          <p:sp>
            <p:nvSpPr>
              <p:cNvPr id="11" name="Rektangel 117">
                <a:extLst>
                  <a:ext uri="{FF2B5EF4-FFF2-40B4-BE49-F238E27FC236}">
                    <a16:creationId xmlns:a16="http://schemas.microsoft.com/office/drawing/2014/main" id="{C01E325E-2D2B-5AD1-A1C3-2143E8E8D0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58117" y="4367594"/>
                <a:ext cx="3051623" cy="3270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sv-SE" sz="1400" b="1" dirty="0">
                    <a:latin typeface="+mj-lt"/>
                    <a:ea typeface="Times New Roman" charset="0"/>
                    <a:cs typeface="Times New Roman" charset="0"/>
                  </a:rPr>
                  <a:t>Campus Borlänge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165C8FD-F595-3769-F5FA-2170D4CECF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86260" y="3640954"/>
                <a:ext cx="467978" cy="697130"/>
              </a:xfrm>
              <a:prstGeom prst="line">
                <a:avLst/>
              </a:prstGeom>
              <a:ln w="6350">
                <a:solidFill>
                  <a:srgbClr val="CE0060"/>
                </a:solidFill>
                <a:tailEnd type="oval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DA66D3B-FEF3-7E01-BC9A-F583AFE10D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87594" y="2573079"/>
                <a:ext cx="259904" cy="909423"/>
              </a:xfrm>
              <a:prstGeom prst="line">
                <a:avLst/>
              </a:prstGeom>
              <a:ln w="6350">
                <a:solidFill>
                  <a:srgbClr val="CE0060"/>
                </a:solidFill>
                <a:headEnd type="oval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37BAC55-E46D-41F8-4A9B-3224C393F953}"/>
                  </a:ext>
                </a:extLst>
              </p:cNvPr>
              <p:cNvCxnSpPr/>
              <p:nvPr/>
            </p:nvCxnSpPr>
            <p:spPr>
              <a:xfrm flipV="1">
                <a:off x="7360677" y="2976846"/>
                <a:ext cx="1182162" cy="901654"/>
              </a:xfrm>
              <a:prstGeom prst="line">
                <a:avLst/>
              </a:prstGeom>
              <a:ln w="6350">
                <a:solidFill>
                  <a:srgbClr val="CE0060"/>
                </a:solidFill>
                <a:tailEnd type="oval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" name="Picture 15" descr="A black building with a parking lot and 8 cars in front of it. A blooming tree with pink flowers.">
                <a:extLst>
                  <a:ext uri="{FF2B5EF4-FFF2-40B4-BE49-F238E27FC236}">
                    <a16:creationId xmlns:a16="http://schemas.microsoft.com/office/drawing/2014/main" id="{DC139F1D-809A-CDA6-2F4A-FB9D722841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42839" y="4757933"/>
                <a:ext cx="2350025" cy="1762519"/>
              </a:xfrm>
              <a:prstGeom prst="rect">
                <a:avLst/>
              </a:prstGeom>
            </p:spPr>
          </p:pic>
          <p:pic>
            <p:nvPicPr>
              <p:cNvPr id="18" name="Picture 17" descr="A picture of a library with stairs. A female is sitting on the stairs with her backpack by her side. ">
                <a:extLst>
                  <a:ext uri="{FF2B5EF4-FFF2-40B4-BE49-F238E27FC236}">
                    <a16:creationId xmlns:a16="http://schemas.microsoft.com/office/drawing/2014/main" id="{EBE1945F-86BD-9404-30C0-C74FCC02A0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1638" y="507868"/>
                <a:ext cx="2468102" cy="1641288"/>
              </a:xfrm>
              <a:prstGeom prst="rect">
                <a:avLst/>
              </a:prstGeom>
            </p:spPr>
          </p:pic>
        </p:grpSp>
      </p:grp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F43302EF-65F8-0CC7-8E40-7B8BE4146805}"/>
              </a:ext>
            </a:extLst>
          </p:cNvPr>
          <p:cNvSpPr txBox="1">
            <a:spLocks/>
          </p:cNvSpPr>
          <p:nvPr/>
        </p:nvSpPr>
        <p:spPr>
          <a:xfrm>
            <a:off x="1320401" y="5743748"/>
            <a:ext cx="5528507" cy="2290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dirty="0"/>
              <a:t>	            </a:t>
            </a:r>
            <a:r>
              <a:rPr lang="en-gb" sz="1200" i="1" dirty="0"/>
              <a:t> Photographer: Yasir Imam, Xi Su</a:t>
            </a:r>
            <a:endParaRPr lang="sv-SE" sz="1200" i="1" dirty="0"/>
          </a:p>
        </p:txBody>
      </p:sp>
    </p:spTree>
    <p:extLst>
      <p:ext uri="{BB962C8B-B14F-4D97-AF65-F5344CB8AC3E}">
        <p14:creationId xmlns:p14="http://schemas.microsoft.com/office/powerpoint/2010/main" val="3362275334"/>
      </p:ext>
    </p:extLst>
  </p:cSld>
  <p:clrMapOvr>
    <a:masterClrMapping/>
  </p:clrMapOvr>
</p:sld>
</file>

<file path=ppt/theme/theme1.xml><?xml version="1.0" encoding="utf-8"?>
<a:theme xmlns:a="http://schemas.openxmlformats.org/drawingml/2006/main" name="HDa Innehåll">
  <a:themeElements>
    <a:clrScheme name="HD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B2582"/>
      </a:accent1>
      <a:accent2>
        <a:srgbClr val="E50075"/>
      </a:accent2>
      <a:accent3>
        <a:srgbClr val="0071C2"/>
      </a:accent3>
      <a:accent4>
        <a:srgbClr val="007B3C"/>
      </a:accent4>
      <a:accent5>
        <a:srgbClr val="FFDD00"/>
      </a:accent5>
      <a:accent6>
        <a:srgbClr val="E4003A"/>
      </a:accent6>
      <a:hlink>
        <a:srgbClr val="0071C2"/>
      </a:hlink>
      <a:folHlink>
        <a:srgbClr val="954F72"/>
      </a:folHlink>
    </a:clrScheme>
    <a:fontScheme name="H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l-HDa-16_9-EN-210602" id="{2C6B17B4-8AEF-41F4-9FB5-8C4EE76E5C49}" vid="{EC0D6CD0-B53F-4549-86E6-226F678D192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HDa Start och Avslut">
  <a:themeElements>
    <a:clrScheme name="HD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B2582"/>
      </a:accent1>
      <a:accent2>
        <a:srgbClr val="E50075"/>
      </a:accent2>
      <a:accent3>
        <a:srgbClr val="0071C2"/>
      </a:accent3>
      <a:accent4>
        <a:srgbClr val="007B3C"/>
      </a:accent4>
      <a:accent5>
        <a:srgbClr val="FFDD00"/>
      </a:accent5>
      <a:accent6>
        <a:srgbClr val="E4003A"/>
      </a:accent6>
      <a:hlink>
        <a:srgbClr val="0071C2"/>
      </a:hlink>
      <a:folHlink>
        <a:srgbClr val="954F72"/>
      </a:folHlink>
    </a:clrScheme>
    <a:fontScheme name="H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l-HDa-16_9-EN-210602" id="{2C6B17B4-8AEF-41F4-9FB5-8C4EE76E5C49}" vid="{922C0055-FA7D-4CDC-A06A-FB93D3910EE6}"/>
    </a:ext>
  </a:extLst>
</a:theme>
</file>

<file path=ppt/theme/theme7.xml><?xml version="1.0" encoding="utf-8"?>
<a:theme xmlns:a="http://schemas.openxmlformats.org/drawingml/2006/main" name="Office-tema">
  <a:themeElements>
    <a:clrScheme name="HD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B2582"/>
      </a:accent1>
      <a:accent2>
        <a:srgbClr val="E50075"/>
      </a:accent2>
      <a:accent3>
        <a:srgbClr val="A5A5A5"/>
      </a:accent3>
      <a:accent4>
        <a:srgbClr val="EC6607"/>
      </a:accent4>
      <a:accent5>
        <a:srgbClr val="007B3C"/>
      </a:accent5>
      <a:accent6>
        <a:srgbClr val="E4003A"/>
      </a:accent6>
      <a:hlink>
        <a:srgbClr val="0563C1"/>
      </a:hlink>
      <a:folHlink>
        <a:srgbClr val="954F72"/>
      </a:folHlink>
    </a:clrScheme>
    <a:fontScheme name="H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HD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B2582"/>
      </a:accent1>
      <a:accent2>
        <a:srgbClr val="E50075"/>
      </a:accent2>
      <a:accent3>
        <a:srgbClr val="A5A5A5"/>
      </a:accent3>
      <a:accent4>
        <a:srgbClr val="EC6607"/>
      </a:accent4>
      <a:accent5>
        <a:srgbClr val="007B3C"/>
      </a:accent5>
      <a:accent6>
        <a:srgbClr val="E4003A"/>
      </a:accent6>
      <a:hlink>
        <a:srgbClr val="0563C1"/>
      </a:hlink>
      <a:folHlink>
        <a:srgbClr val="954F72"/>
      </a:folHlink>
    </a:clrScheme>
    <a:fontScheme name="H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FDF5AC0-3C78-4853-A36D-8E96BD03FDD6}">
  <we:reference id="9a27c825-68e6-4141-9ae1-5ac62653b807" version="1.0.0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cd01150-82fa-4c01-9f65-3540c9638394" xsi:nil="true"/>
    <lcf76f155ced4ddcb4097134ff3c332f xmlns="01702144-df17-42cb-bd5e-f902e164a2df">
      <Terms xmlns="http://schemas.microsoft.com/office/infopath/2007/PartnerControls"/>
    </lcf76f155ced4ddcb4097134ff3c332f>
    <Datum_x0020_och_x0020_tid xmlns="01702144-df17-42cb-bd5e-f902e164a2d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04DFD016960E48B4316FB00FA4E3EA" ma:contentTypeVersion="19" ma:contentTypeDescription="Create a new document." ma:contentTypeScope="" ma:versionID="a0ab514a5713ba6c071203cc7733abf3">
  <xsd:schema xmlns:xsd="http://www.w3.org/2001/XMLSchema" xmlns:xs="http://www.w3.org/2001/XMLSchema" xmlns:p="http://schemas.microsoft.com/office/2006/metadata/properties" xmlns:ns2="01702144-df17-42cb-bd5e-f902e164a2df" xmlns:ns3="6cd01150-82fa-4c01-9f65-3540c9638394" targetNamespace="http://schemas.microsoft.com/office/2006/metadata/properties" ma:root="true" ma:fieldsID="88fb1d71b25475fbd511db0b9225a973" ns2:_="" ns3:_="">
    <xsd:import namespace="01702144-df17-42cb-bd5e-f902e164a2df"/>
    <xsd:import namespace="6cd01150-82fa-4c01-9f65-3540c96383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Datum_x0020_och_x0020_tid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702144-df17-42cb-bd5e-f902e164a2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Datum_x0020_och_x0020_tid" ma:index="16" nillable="true" ma:displayName="Datum och tid" ma:format="DateTime" ma:internalName="Datum_x0020_och_x0020_tid">
      <xsd:simpleType>
        <xsd:restriction base="dms:DateTime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e8987a6-c1bb-4d45-96f2-f973512b71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d01150-82fa-4c01-9f65-3540c963839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d4b65ca-d694-4caa-9c0b-516c801aef96}" ma:internalName="TaxCatchAll" ma:showField="CatchAllData" ma:web="6cd01150-82fa-4c01-9f65-3540c96383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12D53D-0541-481F-B590-944BD46D5A35}">
  <ds:schemaRefs>
    <ds:schemaRef ds:uri="http://schemas.microsoft.com/office/infopath/2007/PartnerControls"/>
    <ds:schemaRef ds:uri="http://schemas.microsoft.com/office/2006/metadata/properties"/>
    <ds:schemaRef ds:uri="http://purl.org/dc/dcmitype/"/>
    <ds:schemaRef ds:uri="01702144-df17-42cb-bd5e-f902e164a2df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6cd01150-82fa-4c01-9f65-3540c9638394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1935882-F91E-42B0-B469-BB0995A6E7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0B8B2E-30FD-4E31-953D-A6A6E48DD6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702144-df17-42cb-bd5e-f902e164a2df"/>
    <ds:schemaRef ds:uri="6cd01150-82fa-4c01-9f65-3540c96383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B6274552</Template>
  <TotalTime>0</TotalTime>
  <Words>841</Words>
  <Application>Microsoft Office PowerPoint</Application>
  <PresentationFormat>Widescreen</PresentationFormat>
  <Paragraphs>143</Paragraphs>
  <Slides>16</Slides>
  <Notes>9</Notes>
  <HiddenSlides>1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HDa Innehåll</vt:lpstr>
      <vt:lpstr>Custom Design</vt:lpstr>
      <vt:lpstr>1_Custom Design</vt:lpstr>
      <vt:lpstr>2_Custom Design</vt:lpstr>
      <vt:lpstr>3_Custom Design</vt:lpstr>
      <vt:lpstr>HDa Start och Avslut</vt:lpstr>
      <vt:lpstr>Please read before using this template</vt:lpstr>
      <vt:lpstr>Study at Dalarna University </vt:lpstr>
      <vt:lpstr>My name is …… </vt:lpstr>
      <vt:lpstr>Sweden is equal, green and chill</vt:lpstr>
      <vt:lpstr>Sweden is equal, green and chill</vt:lpstr>
      <vt:lpstr>Sweden is equal, green and chill</vt:lpstr>
      <vt:lpstr>For me, Sweden is …</vt:lpstr>
      <vt:lpstr>Dalarna is the heart of Sweden</vt:lpstr>
      <vt:lpstr>Dalarna University</vt:lpstr>
      <vt:lpstr>In the classroom</vt:lpstr>
      <vt:lpstr>Life outside the university</vt:lpstr>
      <vt:lpstr>Life outside the university</vt:lpstr>
      <vt:lpstr>Cost of living</vt:lpstr>
      <vt:lpstr>Have a question?</vt:lpstr>
      <vt:lpstr>Have a question?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 Su (HDa)</dc:creator>
  <cp:lastModifiedBy>Xi Su (HDa)</cp:lastModifiedBy>
  <cp:revision>241</cp:revision>
  <cp:lastPrinted>2017-03-10T09:07:23Z</cp:lastPrinted>
  <dcterms:created xsi:type="dcterms:W3CDTF">2022-09-19T15:06:10Z</dcterms:created>
  <dcterms:modified xsi:type="dcterms:W3CDTF">2023-08-28T13:25:05Z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0x0101007104DFD016960E48B4316FB00FA4E3EA</vt:lpwstr>
  </property>
  <property fmtid="{D5CDD505-2E9C-101B-9397-08002B2CF9AE}" pid="3" name="MediaServiceImageTags">
    <vt:lpwstr/>
  </property>
  <property fmtid="{D5CDD505-2E9C-101B-9397-08002B2CF9AE}" pid="4" name="TaxKeyword">
    <vt:lpwstr/>
  </property>
  <property fmtid="{D5CDD505-2E9C-101B-9397-08002B2CF9AE}" pid="5" name="BeHDa_Dokumenttyp_Tax">
    <vt:lpwstr>22;#Presentation|a202e5b9-63bf-414e-80ec-98d7359f7f4b</vt:lpwstr>
  </property>
  <property fmtid="{D5CDD505-2E9C-101B-9397-08002B2CF9AE}" pid="6" name="Avdelning">
    <vt:lpwstr>2;#Kommunikationsavdelningen|40208715-28ac-40ac-8185-8faf1f647166</vt:lpwstr>
  </property>
</Properties>
</file>