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0600F9-A1E2-433C-8060-AC50D9FFBB67}" v="10" dt="2026-10-07T11:12:03.7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9" d="100"/>
          <a:sy n="19" d="100"/>
        </p:scale>
        <p:origin x="28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as Lindgren (HDa)" userId="6aa98af1-45b9-4c14-9880-7df8a7efde39" providerId="ADAL" clId="{685DF4BA-E13D-4CFE-B651-AFBA3D718F37}"/>
    <pc:docChg chg="undo custSel modSld">
      <pc:chgData name="Andreas Lindgren (HDa)" userId="6aa98af1-45b9-4c14-9880-7df8a7efde39" providerId="ADAL" clId="{685DF4BA-E13D-4CFE-B651-AFBA3D718F37}" dt="2026-10-07T11:12:43.051" v="386" actId="1076"/>
      <pc:docMkLst>
        <pc:docMk/>
      </pc:docMkLst>
      <pc:sldChg chg="addSp delSp modSp mod">
        <pc:chgData name="Andreas Lindgren (HDa)" userId="6aa98af1-45b9-4c14-9880-7df8a7efde39" providerId="ADAL" clId="{685DF4BA-E13D-4CFE-B651-AFBA3D718F37}" dt="2026-10-07T11:12:43.051" v="386" actId="1076"/>
        <pc:sldMkLst>
          <pc:docMk/>
          <pc:sldMk cId="1501840697" sldId="256"/>
        </pc:sldMkLst>
        <pc:spChg chg="add del mod">
          <ac:chgData name="Andreas Lindgren (HDa)" userId="6aa98af1-45b9-4c14-9880-7df8a7efde39" providerId="ADAL" clId="{685DF4BA-E13D-4CFE-B651-AFBA3D718F37}" dt="2026-10-07T10:59:53.194" v="11"/>
          <ac:spMkLst>
            <pc:docMk/>
            <pc:sldMk cId="1501840697" sldId="256"/>
            <ac:spMk id="7" creationId="{9C740231-A4CA-C030-1148-B1F1B685F770}"/>
          </ac:spMkLst>
        </pc:spChg>
        <pc:spChg chg="add mod">
          <ac:chgData name="Andreas Lindgren (HDa)" userId="6aa98af1-45b9-4c14-9880-7df8a7efde39" providerId="ADAL" clId="{685DF4BA-E13D-4CFE-B651-AFBA3D718F37}" dt="2026-10-07T11:00:53.506" v="26" actId="1076"/>
          <ac:spMkLst>
            <pc:docMk/>
            <pc:sldMk cId="1501840697" sldId="256"/>
            <ac:spMk id="8" creationId="{D79BAA22-B74C-4FE5-6F1E-0FDF80BF0DD7}"/>
          </ac:spMkLst>
        </pc:spChg>
        <pc:spChg chg="add mod">
          <ac:chgData name="Andreas Lindgren (HDa)" userId="6aa98af1-45b9-4c14-9880-7df8a7efde39" providerId="ADAL" clId="{685DF4BA-E13D-4CFE-B651-AFBA3D718F37}" dt="2026-10-07T11:01:39.413" v="40" actId="14100"/>
          <ac:spMkLst>
            <pc:docMk/>
            <pc:sldMk cId="1501840697" sldId="256"/>
            <ac:spMk id="10" creationId="{8A69864F-3C80-96DC-2110-1BD6CCFEF881}"/>
          </ac:spMkLst>
        </pc:spChg>
        <pc:spChg chg="add del">
          <ac:chgData name="Andreas Lindgren (HDa)" userId="6aa98af1-45b9-4c14-9880-7df8a7efde39" providerId="ADAL" clId="{685DF4BA-E13D-4CFE-B651-AFBA3D718F37}" dt="2026-10-07T11:00:59.277" v="31" actId="22"/>
          <ac:spMkLst>
            <pc:docMk/>
            <pc:sldMk cId="1501840697" sldId="256"/>
            <ac:spMk id="12" creationId="{996CCE7D-61BA-0FE5-B582-4EFBC49BC2F7}"/>
          </ac:spMkLst>
        </pc:spChg>
        <pc:spChg chg="add mod">
          <ac:chgData name="Andreas Lindgren (HDa)" userId="6aa98af1-45b9-4c14-9880-7df8a7efde39" providerId="ADAL" clId="{685DF4BA-E13D-4CFE-B651-AFBA3D718F37}" dt="2026-10-07T11:03:34.137" v="60" actId="20577"/>
          <ac:spMkLst>
            <pc:docMk/>
            <pc:sldMk cId="1501840697" sldId="256"/>
            <ac:spMk id="13" creationId="{BA53B173-4B3E-AA5A-38E2-5FE5467B4274}"/>
          </ac:spMkLst>
        </pc:spChg>
        <pc:spChg chg="add mod">
          <ac:chgData name="Andreas Lindgren (HDa)" userId="6aa98af1-45b9-4c14-9880-7df8a7efde39" providerId="ADAL" clId="{685DF4BA-E13D-4CFE-B651-AFBA3D718F37}" dt="2026-10-07T11:03:59.518" v="63" actId="207"/>
          <ac:spMkLst>
            <pc:docMk/>
            <pc:sldMk cId="1501840697" sldId="256"/>
            <ac:spMk id="14" creationId="{2673AD31-6184-CD1C-79CF-BB5F44EE0908}"/>
          </ac:spMkLst>
        </pc:spChg>
        <pc:spChg chg="add mod">
          <ac:chgData name="Andreas Lindgren (HDa)" userId="6aa98af1-45b9-4c14-9880-7df8a7efde39" providerId="ADAL" clId="{685DF4BA-E13D-4CFE-B651-AFBA3D718F37}" dt="2026-10-07T11:07:24.349" v="102" actId="1076"/>
          <ac:spMkLst>
            <pc:docMk/>
            <pc:sldMk cId="1501840697" sldId="256"/>
            <ac:spMk id="16" creationId="{F3C4F2A0-8B31-963B-AFF6-ED281B90C513}"/>
          </ac:spMkLst>
        </pc:spChg>
        <pc:spChg chg="add mod">
          <ac:chgData name="Andreas Lindgren (HDa)" userId="6aa98af1-45b9-4c14-9880-7df8a7efde39" providerId="ADAL" clId="{685DF4BA-E13D-4CFE-B651-AFBA3D718F37}" dt="2026-10-07T11:04:26.959" v="77" actId="20577"/>
          <ac:spMkLst>
            <pc:docMk/>
            <pc:sldMk cId="1501840697" sldId="256"/>
            <ac:spMk id="18" creationId="{3702CB9F-46E7-EEDF-96CB-EE457E1F8762}"/>
          </ac:spMkLst>
        </pc:spChg>
        <pc:spChg chg="add mod">
          <ac:chgData name="Andreas Lindgren (HDa)" userId="6aa98af1-45b9-4c14-9880-7df8a7efde39" providerId="ADAL" clId="{685DF4BA-E13D-4CFE-B651-AFBA3D718F37}" dt="2026-10-07T11:04:30.951" v="85" actId="20577"/>
          <ac:spMkLst>
            <pc:docMk/>
            <pc:sldMk cId="1501840697" sldId="256"/>
            <ac:spMk id="20" creationId="{852CD5F0-9FC3-D934-BD11-71DDF538306A}"/>
          </ac:spMkLst>
        </pc:spChg>
        <pc:spChg chg="add mod">
          <ac:chgData name="Andreas Lindgren (HDa)" userId="6aa98af1-45b9-4c14-9880-7df8a7efde39" providerId="ADAL" clId="{685DF4BA-E13D-4CFE-B651-AFBA3D718F37}" dt="2026-10-07T11:04:40.599" v="88" actId="20577"/>
          <ac:spMkLst>
            <pc:docMk/>
            <pc:sldMk cId="1501840697" sldId="256"/>
            <ac:spMk id="21" creationId="{E4934C5D-E63A-2471-8B6C-81E4E5839A9B}"/>
          </ac:spMkLst>
        </pc:spChg>
        <pc:spChg chg="add del mod">
          <ac:chgData name="Andreas Lindgren (HDa)" userId="6aa98af1-45b9-4c14-9880-7df8a7efde39" providerId="ADAL" clId="{685DF4BA-E13D-4CFE-B651-AFBA3D718F37}" dt="2026-10-07T11:06:04.410" v="98" actId="478"/>
          <ac:spMkLst>
            <pc:docMk/>
            <pc:sldMk cId="1501840697" sldId="256"/>
            <ac:spMk id="25" creationId="{1D54FF1C-1BB1-43D3-2352-191E8ACD5797}"/>
          </ac:spMkLst>
        </pc:spChg>
        <pc:spChg chg="add del">
          <ac:chgData name="Andreas Lindgren (HDa)" userId="6aa98af1-45b9-4c14-9880-7df8a7efde39" providerId="ADAL" clId="{685DF4BA-E13D-4CFE-B651-AFBA3D718F37}" dt="2026-10-07T11:07:15.435" v="100" actId="22"/>
          <ac:spMkLst>
            <pc:docMk/>
            <pc:sldMk cId="1501840697" sldId="256"/>
            <ac:spMk id="27" creationId="{51580721-A8A3-CC7B-B58D-2E847D623099}"/>
          </ac:spMkLst>
        </pc:spChg>
        <pc:spChg chg="add mod">
          <ac:chgData name="Andreas Lindgren (HDa)" userId="6aa98af1-45b9-4c14-9880-7df8a7efde39" providerId="ADAL" clId="{685DF4BA-E13D-4CFE-B651-AFBA3D718F37}" dt="2026-10-07T11:08:45.662" v="167" actId="1076"/>
          <ac:spMkLst>
            <pc:docMk/>
            <pc:sldMk cId="1501840697" sldId="256"/>
            <ac:spMk id="29" creationId="{667D6A69-AFB4-DCD9-E572-D72F5AD1DCEF}"/>
          </ac:spMkLst>
        </pc:spChg>
        <pc:spChg chg="add mod">
          <ac:chgData name="Andreas Lindgren (HDa)" userId="6aa98af1-45b9-4c14-9880-7df8a7efde39" providerId="ADAL" clId="{685DF4BA-E13D-4CFE-B651-AFBA3D718F37}" dt="2026-10-07T11:09:37.120" v="172" actId="1076"/>
          <ac:spMkLst>
            <pc:docMk/>
            <pc:sldMk cId="1501840697" sldId="256"/>
            <ac:spMk id="30" creationId="{2C70936D-9AC2-FFD4-8250-94CCF1A19E25}"/>
          </ac:spMkLst>
        </pc:spChg>
        <pc:spChg chg="add mod">
          <ac:chgData name="Andreas Lindgren (HDa)" userId="6aa98af1-45b9-4c14-9880-7df8a7efde39" providerId="ADAL" clId="{685DF4BA-E13D-4CFE-B651-AFBA3D718F37}" dt="2026-10-07T11:11:21.124" v="328" actId="1076"/>
          <ac:spMkLst>
            <pc:docMk/>
            <pc:sldMk cId="1501840697" sldId="256"/>
            <ac:spMk id="31" creationId="{6FD2B9DE-0053-33F3-9193-A37555AA2782}"/>
          </ac:spMkLst>
        </pc:spChg>
        <pc:spChg chg="add del">
          <ac:chgData name="Andreas Lindgren (HDa)" userId="6aa98af1-45b9-4c14-9880-7df8a7efde39" providerId="ADAL" clId="{685DF4BA-E13D-4CFE-B651-AFBA3D718F37}" dt="2026-10-07T11:10:28.487" v="179" actId="22"/>
          <ac:spMkLst>
            <pc:docMk/>
            <pc:sldMk cId="1501840697" sldId="256"/>
            <ac:spMk id="33" creationId="{ED5F730A-7123-E5B6-9D8F-489217B9E7B4}"/>
          </ac:spMkLst>
        </pc:spChg>
        <pc:spChg chg="add del mod">
          <ac:chgData name="Andreas Lindgren (HDa)" userId="6aa98af1-45b9-4c14-9880-7df8a7efde39" providerId="ADAL" clId="{685DF4BA-E13D-4CFE-B651-AFBA3D718F37}" dt="2026-10-07T11:11:52.920" v="336" actId="478"/>
          <ac:spMkLst>
            <pc:docMk/>
            <pc:sldMk cId="1501840697" sldId="256"/>
            <ac:spMk id="35" creationId="{DCE30A33-9C27-C272-3415-9940AE585E58}"/>
          </ac:spMkLst>
        </pc:spChg>
        <pc:spChg chg="add del">
          <ac:chgData name="Andreas Lindgren (HDa)" userId="6aa98af1-45b9-4c14-9880-7df8a7efde39" providerId="ADAL" clId="{685DF4BA-E13D-4CFE-B651-AFBA3D718F37}" dt="2026-10-07T11:11:27.779" v="331" actId="22"/>
          <ac:spMkLst>
            <pc:docMk/>
            <pc:sldMk cId="1501840697" sldId="256"/>
            <ac:spMk id="37" creationId="{D6A251BA-C320-91D9-A007-6B7B9F945569}"/>
          </ac:spMkLst>
        </pc:spChg>
        <pc:spChg chg="add mod">
          <ac:chgData name="Andreas Lindgren (HDa)" userId="6aa98af1-45b9-4c14-9880-7df8a7efde39" providerId="ADAL" clId="{685DF4BA-E13D-4CFE-B651-AFBA3D718F37}" dt="2026-10-07T11:12:21.536" v="345" actId="1076"/>
          <ac:spMkLst>
            <pc:docMk/>
            <pc:sldMk cId="1501840697" sldId="256"/>
            <ac:spMk id="38" creationId="{3A46C948-7A86-63A1-89BB-4497679B9CDE}"/>
          </ac:spMkLst>
        </pc:spChg>
        <pc:spChg chg="add mod">
          <ac:chgData name="Andreas Lindgren (HDa)" userId="6aa98af1-45b9-4c14-9880-7df8a7efde39" providerId="ADAL" clId="{685DF4BA-E13D-4CFE-B651-AFBA3D718F37}" dt="2026-10-07T11:12:43.051" v="386" actId="1076"/>
          <ac:spMkLst>
            <pc:docMk/>
            <pc:sldMk cId="1501840697" sldId="256"/>
            <ac:spMk id="40" creationId="{7C885692-186A-F24A-F0BA-4607656C78D2}"/>
          </ac:spMkLst>
        </pc:spChg>
        <pc:picChg chg="add mod">
          <ac:chgData name="Andreas Lindgren (HDa)" userId="6aa98af1-45b9-4c14-9880-7df8a7efde39" providerId="ADAL" clId="{685DF4BA-E13D-4CFE-B651-AFBA3D718F37}" dt="2026-10-07T10:59:00.549" v="2" actId="1076"/>
          <ac:picMkLst>
            <pc:docMk/>
            <pc:sldMk cId="1501840697" sldId="256"/>
            <ac:picMk id="3" creationId="{94080437-14AA-863B-A1A6-1DBF4132315D}"/>
          </ac:picMkLst>
        </pc:picChg>
        <pc:picChg chg="add del mod">
          <ac:chgData name="Andreas Lindgren (HDa)" userId="6aa98af1-45b9-4c14-9880-7df8a7efde39" providerId="ADAL" clId="{685DF4BA-E13D-4CFE-B651-AFBA3D718F37}" dt="2026-10-07T11:08:56.391" v="168" actId="478"/>
          <ac:picMkLst>
            <pc:docMk/>
            <pc:sldMk cId="1501840697" sldId="256"/>
            <ac:picMk id="5" creationId="{F9E531F6-A206-0A1B-9C97-A9171ABF5141}"/>
          </ac:picMkLst>
        </pc:picChg>
        <pc:picChg chg="add mod">
          <ac:chgData name="Andreas Lindgren (HDa)" userId="6aa98af1-45b9-4c14-9880-7df8a7efde39" providerId="ADAL" clId="{685DF4BA-E13D-4CFE-B651-AFBA3D718F37}" dt="2026-10-07T11:05:18.007" v="92" actId="1076"/>
          <ac:picMkLst>
            <pc:docMk/>
            <pc:sldMk cId="1501840697" sldId="256"/>
            <ac:picMk id="23" creationId="{3E4D95B2-7B5A-834C-225B-D05A2A145E89}"/>
          </ac:picMkLst>
        </pc:picChg>
      </pc:sldChg>
    </pc:docChg>
  </pc:docChgLst>
</pc:chgInfo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Blad1!$A$2:$C$17</cx:f>
        <cx:lvl ptCount="16">
          <cx:pt idx="0">Löv 1</cx:pt>
          <cx:pt idx="1">Löv 2</cx:pt>
          <cx:pt idx="2">Löv 3</cx:pt>
          <cx:pt idx="3">Löv 4</cx:pt>
          <cx:pt idx="4">Löv 5</cx:pt>
          <cx:pt idx="7">Löv 8</cx:pt>
          <cx:pt idx="9">Löv 10</cx:pt>
          <cx:pt idx="10">Löv 11</cx:pt>
          <cx:pt idx="11">Löv 12</cx:pt>
          <cx:pt idx="12">Löv 13</cx:pt>
          <cx:pt idx="13">Löv 14</cx:pt>
          <cx:pt idx="14">Löv 15</cx:pt>
        </cx:lvl>
        <cx:lvl ptCount="16">
          <cx:pt idx="0">Stam 1</cx:pt>
          <cx:pt idx="1">Stam 1</cx:pt>
          <cx:pt idx="2">Stam 1</cx:pt>
          <cx:pt idx="3">Stam 2</cx:pt>
          <cx:pt idx="4">Stam 2</cx:pt>
          <cx:pt idx="5">Löv 6</cx:pt>
          <cx:pt idx="6">Löv 7</cx:pt>
          <cx:pt idx="7">Stam 3</cx:pt>
          <cx:pt idx="8">Löv 9</cx:pt>
          <cx:pt idx="9">Stam 4</cx:pt>
          <cx:pt idx="10">Stam 4</cx:pt>
          <cx:pt idx="11">Stam 5</cx:pt>
          <cx:pt idx="12">Stam 5</cx:pt>
          <cx:pt idx="13">Stam 6</cx:pt>
          <cx:pt idx="14">Stam 6</cx:pt>
          <cx:pt idx="15">Löv 16</cx:pt>
        </cx:lvl>
        <cx:lvl ptCount="16">
          <cx:pt idx="0">Gren 1</cx:pt>
          <cx:pt idx="1">Gren 1</cx:pt>
          <cx:pt idx="2">Gren 1</cx:pt>
          <cx:pt idx="3">Gren 1</cx:pt>
          <cx:pt idx="4">Gren 1</cx:pt>
          <cx:pt idx="5">Gren 1</cx:pt>
          <cx:pt idx="6">Gren 1</cx:pt>
          <cx:pt idx="7">Gren 2</cx:pt>
          <cx:pt idx="8">Gren 2</cx:pt>
          <cx:pt idx="9">Gren 2</cx:pt>
          <cx:pt idx="10">Gren 2</cx:pt>
          <cx:pt idx="11">Gren 3</cx:pt>
          <cx:pt idx="12">Gren 3</cx:pt>
          <cx:pt idx="13">Gren 3</cx:pt>
          <cx:pt idx="14">Gren 3</cx:pt>
          <cx:pt idx="15">Gren 3</cx:pt>
        </cx:lvl>
      </cx:strDim>
      <cx:numDim type="size">
        <cx:f>Blad1!$D$2:$D$17</cx:f>
        <cx:lvl ptCount="16" formatCode="Standard">
          <cx:pt idx="0">22</cx:pt>
          <cx:pt idx="1">12</cx:pt>
          <cx:pt idx="2">18</cx:pt>
          <cx:pt idx="3">87</cx:pt>
          <cx:pt idx="4">88</cx:pt>
          <cx:pt idx="5">17</cx:pt>
          <cx:pt idx="6">14</cx:pt>
          <cx:pt idx="7">25</cx:pt>
          <cx:pt idx="8">16</cx:pt>
          <cx:pt idx="9">24</cx:pt>
          <cx:pt idx="10">89</cx:pt>
          <cx:pt idx="11">16</cx:pt>
          <cx:pt idx="12">19</cx:pt>
          <cx:pt idx="13">86</cx:pt>
          <cx:pt idx="14">23</cx:pt>
          <cx:pt idx="15">21</cx:pt>
        </cx:lvl>
      </cx:numDim>
    </cx:data>
  </cx:chartData>
  <cx:chart>
    <cx:title pos="t" align="ctr" overlay="0"/>
    <cx:plotArea>
      <cx:plotAreaRegion>
        <cx:series layoutId="sunburst" uniqueId="{F607717F-2D1C-4AAE-ABDC-CE1D7D806F6F}">
          <cx:tx>
            <cx:txData>
              <cx:f>Blad1!$D$1</cx:f>
              <cx:v>Serie1</cx:v>
            </cx:txData>
          </cx:tx>
          <cx:dataLabels pos="ctr">
            <cx:visibility seriesName="0" categoryName="1" value="0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lt1"/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05156"/>
            <a:ext cx="25733931" cy="14902051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81887"/>
            <a:ext cx="22706410" cy="103343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sv-SE"/>
              <a:t>Klicka här för att ändra mall för underrubrikformat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04236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46750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671229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8644846"/>
            <a:ext cx="26112371" cy="9363320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>
                    <a:tint val="82000"/>
                  </a:schemeClr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82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82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886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394520"/>
            <a:ext cx="12866966" cy="27158594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394520"/>
            <a:ext cx="12866966" cy="27158594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20966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78913"/>
            <a:ext cx="26112371" cy="8273416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492870"/>
            <a:ext cx="12807832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635264"/>
            <a:ext cx="12807832" cy="2299711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492870"/>
            <a:ext cx="12870909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635264"/>
            <a:ext cx="12870909" cy="2299711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42334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98322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63231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2959"/>
            <a:ext cx="15326827" cy="3041841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94495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2959"/>
            <a:ext cx="15326827" cy="30418415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23500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46032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8904"/>
            <a:ext cx="6528093" cy="36274211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78904"/>
            <a:ext cx="19205838" cy="36274211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38643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3"/>
            <a:ext cx="26112371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0"/>
            <a:ext cx="26112371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7D974E-172E-45A0-9CA1-343E32291736}" type="datetimeFigureOut">
              <a:rPr lang="sv-SE" smtClean="0"/>
              <a:t>2026-10-09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F12723-2EED-4674-B50F-0DC58D5A9F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385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14/relationships/chartEx" Target="../charts/chart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ktangel 5">
            <a:extLst>
              <a:ext uri="{FF2B5EF4-FFF2-40B4-BE49-F238E27FC236}">
                <a16:creationId xmlns:a16="http://schemas.microsoft.com/office/drawing/2014/main" id="{D34C05A6-120C-DBD3-8CED-4ACE7CB15FC2}"/>
              </a:ext>
            </a:extLst>
          </p:cNvPr>
          <p:cNvSpPr/>
          <p:nvPr/>
        </p:nvSpPr>
        <p:spPr>
          <a:xfrm>
            <a:off x="0" y="0"/>
            <a:ext cx="30275213" cy="10566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3" name="Bild 2">
            <a:extLst>
              <a:ext uri="{FF2B5EF4-FFF2-40B4-BE49-F238E27FC236}">
                <a16:creationId xmlns:a16="http://schemas.microsoft.com/office/drawing/2014/main" id="{94080437-14AA-863B-A1A6-1DBF4132315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4994143" y="1815557"/>
            <a:ext cx="3505200" cy="3762375"/>
          </a:xfrm>
          <a:prstGeom prst="rect">
            <a:avLst/>
          </a:prstGeom>
        </p:spPr>
      </p:pic>
      <p:sp>
        <p:nvSpPr>
          <p:cNvPr id="8" name="textruta 7">
            <a:extLst>
              <a:ext uri="{FF2B5EF4-FFF2-40B4-BE49-F238E27FC236}">
                <a16:creationId xmlns:a16="http://schemas.microsoft.com/office/drawing/2014/main" id="{D79BAA22-B74C-4FE5-6F1E-0FDF80BF0DD7}"/>
              </a:ext>
            </a:extLst>
          </p:cNvPr>
          <p:cNvSpPr txBox="1"/>
          <p:nvPr/>
        </p:nvSpPr>
        <p:spPr>
          <a:xfrm>
            <a:off x="2946400" y="2438400"/>
            <a:ext cx="19304000" cy="4760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3000" baseline="30000" dirty="0">
                <a:solidFill>
                  <a:schemeClr val="bg1"/>
                </a:solidFill>
                <a:latin typeface="Arial Black" panose="020B0A04020102020204" pitchFamily="34" charset="0"/>
              </a:rPr>
              <a:t>En rubrik om forsknings-</a:t>
            </a:r>
            <a:br>
              <a:rPr lang="sv-SE" sz="13000" baseline="300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sv-SE" sz="13000" baseline="30000" dirty="0">
                <a:solidFill>
                  <a:schemeClr val="bg1"/>
                </a:solidFill>
                <a:latin typeface="Arial Black" panose="020B0A04020102020204" pitchFamily="34" charset="0"/>
              </a:rPr>
              <a:t>resultatet ni vill berätta om</a:t>
            </a:r>
          </a:p>
          <a:p>
            <a:endParaRPr lang="sv-SE" sz="13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8A69864F-3C80-96DC-2110-1BD6CCFEF881}"/>
              </a:ext>
            </a:extLst>
          </p:cNvPr>
          <p:cNvSpPr txBox="1"/>
          <p:nvPr/>
        </p:nvSpPr>
        <p:spPr>
          <a:xfrm>
            <a:off x="2946400" y="5537200"/>
            <a:ext cx="16459200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0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 eventuellt en liten underrubrik som inte är lika stor.</a:t>
            </a:r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BA53B173-4B3E-AA5A-38E2-5FE5467B4274}"/>
              </a:ext>
            </a:extLst>
          </p:cNvPr>
          <p:cNvSpPr txBox="1"/>
          <p:nvPr/>
        </p:nvSpPr>
        <p:spPr>
          <a:xfrm>
            <a:off x="3708400" y="11887200"/>
            <a:ext cx="11684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baseline="30000" dirty="0">
                <a:latin typeface="Arial Black" panose="020B0A04020102020204" pitchFamily="34" charset="0"/>
                <a:cs typeface="Arial" panose="020B0604020202020204" pitchFamily="34" charset="0"/>
              </a:rPr>
              <a:t>Bakgrund</a:t>
            </a: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elit, sed do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ad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minim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exercitation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ullamco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nisi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sv-SE" sz="54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aute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irure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reprehenderit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voluptate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esse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cillum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eu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fugiat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pariatur.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Excepteur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sint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occaecat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cupidatat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non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proident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sunt in culpa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officia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deserunt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mollit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id est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v-SE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2673AD31-6184-CD1C-79CF-BB5F44EE0908}"/>
              </a:ext>
            </a:extLst>
          </p:cNvPr>
          <p:cNvSpPr/>
          <p:nvPr/>
        </p:nvSpPr>
        <p:spPr>
          <a:xfrm>
            <a:off x="3848100" y="18745200"/>
            <a:ext cx="11544300" cy="7848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textruta 15">
            <a:extLst>
              <a:ext uri="{FF2B5EF4-FFF2-40B4-BE49-F238E27FC236}">
                <a16:creationId xmlns:a16="http://schemas.microsoft.com/office/drawing/2014/main" id="{F3C4F2A0-8B31-963B-AFF6-ED281B90C513}"/>
              </a:ext>
            </a:extLst>
          </p:cNvPr>
          <p:cNvSpPr txBox="1"/>
          <p:nvPr/>
        </p:nvSpPr>
        <p:spPr>
          <a:xfrm>
            <a:off x="3670300" y="28194000"/>
            <a:ext cx="11684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baseline="30000" dirty="0">
                <a:latin typeface="Arial Black" panose="020B0A04020102020204" pitchFamily="34" charset="0"/>
                <a:cs typeface="Arial" panose="020B0604020202020204" pitchFamily="34" charset="0"/>
              </a:rPr>
              <a:t>Syfte</a:t>
            </a: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elit, sed do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ad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minim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exercitation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ullamco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nisi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sv-SE" sz="54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aute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irure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reprehenderit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voluptate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esse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cillum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eu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fugiat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pariatur.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Excepteur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sint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occaecat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cupidatat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non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proident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sunt in culpa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officia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deserunt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mollit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id est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v-SE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ruta 17">
            <a:extLst>
              <a:ext uri="{FF2B5EF4-FFF2-40B4-BE49-F238E27FC236}">
                <a16:creationId xmlns:a16="http://schemas.microsoft.com/office/drawing/2014/main" id="{3702CB9F-46E7-EEDF-96CB-EE457E1F8762}"/>
              </a:ext>
            </a:extLst>
          </p:cNvPr>
          <p:cNvSpPr txBox="1"/>
          <p:nvPr/>
        </p:nvSpPr>
        <p:spPr>
          <a:xfrm>
            <a:off x="17157700" y="11849100"/>
            <a:ext cx="11684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baseline="30000" dirty="0">
                <a:latin typeface="Arial Black" panose="020B0A04020102020204" pitchFamily="34" charset="0"/>
                <a:cs typeface="Arial" panose="020B0604020202020204" pitchFamily="34" charset="0"/>
              </a:rPr>
              <a:t>Metod</a:t>
            </a: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elit, sed do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ad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minim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exercitation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ullamco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nisi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sv-SE" sz="54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aute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irure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reprehenderit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voluptate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esse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cillum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eu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fugiat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pariatur.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Excepteur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sint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occaecat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cupidatat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non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proident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sunt in culpa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officia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deserunt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mollit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id est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v-SE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ruta 19">
            <a:extLst>
              <a:ext uri="{FF2B5EF4-FFF2-40B4-BE49-F238E27FC236}">
                <a16:creationId xmlns:a16="http://schemas.microsoft.com/office/drawing/2014/main" id="{852CD5F0-9FC3-D934-BD11-71DDF538306A}"/>
              </a:ext>
            </a:extLst>
          </p:cNvPr>
          <p:cNvSpPr txBox="1"/>
          <p:nvPr/>
        </p:nvSpPr>
        <p:spPr>
          <a:xfrm>
            <a:off x="17119600" y="28155900"/>
            <a:ext cx="11684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baseline="30000" dirty="0">
                <a:latin typeface="Arial Black" panose="020B0A04020102020204" pitchFamily="34" charset="0"/>
                <a:cs typeface="Arial" panose="020B0604020202020204" pitchFamily="34" charset="0"/>
              </a:rPr>
              <a:t>Slutsats</a:t>
            </a: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elit, sed do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ad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minim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exercitation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ullamco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nisi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sv-SE" sz="54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aute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irure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reprehenderit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voluptate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esse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cillum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eu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fugiat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pariatur.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Excepteur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sint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occaecat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cupidatat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non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proident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sunt in culpa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officia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deserunt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mollit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id est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v-SE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E4934C5D-E63A-2471-8B6C-81E4E5839A9B}"/>
              </a:ext>
            </a:extLst>
          </p:cNvPr>
          <p:cNvSpPr txBox="1"/>
          <p:nvPr/>
        </p:nvSpPr>
        <p:spPr>
          <a:xfrm>
            <a:off x="25946100" y="23545800"/>
            <a:ext cx="277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  </a:t>
            </a:r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3E4D95B2-7B5A-834C-225B-D05A2A145E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5865" y="19677610"/>
            <a:ext cx="12254623" cy="6458990"/>
          </a:xfrm>
          <a:prstGeom prst="rect">
            <a:avLst/>
          </a:prstGeom>
        </p:spPr>
      </p:pic>
      <p:sp>
        <p:nvSpPr>
          <p:cNvPr id="25" name="Rektangel 24">
            <a:extLst>
              <a:ext uri="{FF2B5EF4-FFF2-40B4-BE49-F238E27FC236}">
                <a16:creationId xmlns:a16="http://schemas.microsoft.com/office/drawing/2014/main" id="{1D54FF1C-1BB1-43D3-2352-191E8ACD5797}"/>
              </a:ext>
            </a:extLst>
          </p:cNvPr>
          <p:cNvSpPr/>
          <p:nvPr/>
        </p:nvSpPr>
        <p:spPr>
          <a:xfrm>
            <a:off x="0" y="39547799"/>
            <a:ext cx="30275213" cy="32559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9" name="textruta 28">
            <a:extLst>
              <a:ext uri="{FF2B5EF4-FFF2-40B4-BE49-F238E27FC236}">
                <a16:creationId xmlns:a16="http://schemas.microsoft.com/office/drawing/2014/main" id="{667D6A69-AFB4-DCD9-E572-D72F5AD1DCEF}"/>
              </a:ext>
            </a:extLst>
          </p:cNvPr>
          <p:cNvSpPr txBox="1"/>
          <p:nvPr/>
        </p:nvSpPr>
        <p:spPr>
          <a:xfrm>
            <a:off x="8427357" y="40233600"/>
            <a:ext cx="1168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Förnam Efternamn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Titel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Kontaktuppgifter</a:t>
            </a:r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id="{2C70936D-9AC2-FFD4-8250-94CCF1A19E25}"/>
              </a:ext>
            </a:extLst>
          </p:cNvPr>
          <p:cNvSpPr/>
          <p:nvPr/>
        </p:nvSpPr>
        <p:spPr>
          <a:xfrm>
            <a:off x="3314700" y="36957000"/>
            <a:ext cx="4495800" cy="4953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1" name="Ellips 30">
            <a:extLst>
              <a:ext uri="{FF2B5EF4-FFF2-40B4-BE49-F238E27FC236}">
                <a16:creationId xmlns:a16="http://schemas.microsoft.com/office/drawing/2014/main" id="{6FD2B9DE-0053-33F3-9193-A37555AA2782}"/>
              </a:ext>
            </a:extLst>
          </p:cNvPr>
          <p:cNvSpPr/>
          <p:nvPr/>
        </p:nvSpPr>
        <p:spPr>
          <a:xfrm>
            <a:off x="23583900" y="36957000"/>
            <a:ext cx="4914900" cy="49149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8" name="textruta 37">
            <a:extLst>
              <a:ext uri="{FF2B5EF4-FFF2-40B4-BE49-F238E27FC236}">
                <a16:creationId xmlns:a16="http://schemas.microsoft.com/office/drawing/2014/main" id="{3A46C948-7A86-63A1-89BB-4497679B9CDE}"/>
              </a:ext>
            </a:extLst>
          </p:cNvPr>
          <p:cNvSpPr txBox="1"/>
          <p:nvPr/>
        </p:nvSpPr>
        <p:spPr>
          <a:xfrm>
            <a:off x="23964900" y="39090600"/>
            <a:ext cx="4076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Skriv URL i denna rutan så ordnar vi med QR-koden</a:t>
            </a:r>
            <a:endParaRPr lang="sv-SE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ruta 39">
            <a:extLst>
              <a:ext uri="{FF2B5EF4-FFF2-40B4-BE49-F238E27FC236}">
                <a16:creationId xmlns:a16="http://schemas.microsoft.com/office/drawing/2014/main" id="{7C885692-186A-F24A-F0BA-4607656C78D2}"/>
              </a:ext>
            </a:extLst>
          </p:cNvPr>
          <p:cNvSpPr txBox="1"/>
          <p:nvPr/>
        </p:nvSpPr>
        <p:spPr>
          <a:xfrm>
            <a:off x="3471110" y="39555820"/>
            <a:ext cx="4076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Placera ev. foto här</a:t>
            </a:r>
          </a:p>
        </p:txBody>
      </p:sp>
    </p:spTree>
    <p:extLst>
      <p:ext uri="{BB962C8B-B14F-4D97-AF65-F5344CB8AC3E}">
        <p14:creationId xmlns:p14="http://schemas.microsoft.com/office/powerpoint/2010/main" val="1501840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B770B-1B71-8330-7005-60F61CE6F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ktangel 25">
            <a:extLst>
              <a:ext uri="{FF2B5EF4-FFF2-40B4-BE49-F238E27FC236}">
                <a16:creationId xmlns:a16="http://schemas.microsoft.com/office/drawing/2014/main" id="{34415B9A-E4BF-65D6-6A20-C8DDF7577F04}"/>
              </a:ext>
            </a:extLst>
          </p:cNvPr>
          <p:cNvSpPr/>
          <p:nvPr/>
        </p:nvSpPr>
        <p:spPr>
          <a:xfrm>
            <a:off x="15900400" y="26212800"/>
            <a:ext cx="11023600" cy="108204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Rektangel: övre hörn rundade 10">
            <a:extLst>
              <a:ext uri="{FF2B5EF4-FFF2-40B4-BE49-F238E27FC236}">
                <a16:creationId xmlns:a16="http://schemas.microsoft.com/office/drawing/2014/main" id="{9E590AC5-6E10-470B-AAE3-EF42462D0DC4}"/>
              </a:ext>
            </a:extLst>
          </p:cNvPr>
          <p:cNvSpPr/>
          <p:nvPr/>
        </p:nvSpPr>
        <p:spPr>
          <a:xfrm flipV="1">
            <a:off x="1878806" y="38658800"/>
            <a:ext cx="26517600" cy="3048000"/>
          </a:xfrm>
          <a:prstGeom prst="round2SameRect">
            <a:avLst>
              <a:gd name="adj1" fmla="val 20119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5" name="Rektangel: övre hörn rundade 4">
            <a:extLst>
              <a:ext uri="{FF2B5EF4-FFF2-40B4-BE49-F238E27FC236}">
                <a16:creationId xmlns:a16="http://schemas.microsoft.com/office/drawing/2014/main" id="{300BAC29-DB3B-B1B6-5D39-3C46A2964636}"/>
              </a:ext>
            </a:extLst>
          </p:cNvPr>
          <p:cNvSpPr/>
          <p:nvPr/>
        </p:nvSpPr>
        <p:spPr>
          <a:xfrm>
            <a:off x="1878806" y="1879600"/>
            <a:ext cx="26517600" cy="8534400"/>
          </a:xfrm>
          <a:prstGeom prst="round2SameRect">
            <a:avLst>
              <a:gd name="adj1" fmla="val 10119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pic>
        <p:nvPicPr>
          <p:cNvPr id="3" name="Bild 2">
            <a:extLst>
              <a:ext uri="{FF2B5EF4-FFF2-40B4-BE49-F238E27FC236}">
                <a16:creationId xmlns:a16="http://schemas.microsoft.com/office/drawing/2014/main" id="{940E8C3A-382D-D398-2F41-A46F0FB35DB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4333199" y="2729957"/>
            <a:ext cx="3048543" cy="3272213"/>
          </a:xfrm>
          <a:prstGeom prst="rect">
            <a:avLst/>
          </a:prstGeom>
        </p:spPr>
      </p:pic>
      <p:sp>
        <p:nvSpPr>
          <p:cNvPr id="8" name="textruta 7">
            <a:extLst>
              <a:ext uri="{FF2B5EF4-FFF2-40B4-BE49-F238E27FC236}">
                <a16:creationId xmlns:a16="http://schemas.microsoft.com/office/drawing/2014/main" id="{AA86E006-26BF-DD7D-4A75-76DAEB756B07}"/>
              </a:ext>
            </a:extLst>
          </p:cNvPr>
          <p:cNvSpPr txBox="1"/>
          <p:nvPr/>
        </p:nvSpPr>
        <p:spPr>
          <a:xfrm>
            <a:off x="2946400" y="3860800"/>
            <a:ext cx="19304000" cy="4760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3000" baseline="30000" dirty="0">
                <a:solidFill>
                  <a:schemeClr val="bg1"/>
                </a:solidFill>
                <a:latin typeface="Arial Black" panose="020B0A04020102020204" pitchFamily="34" charset="0"/>
              </a:rPr>
              <a:t>En rubrik </a:t>
            </a:r>
            <a:r>
              <a:rPr lang="sv-SE" sz="13000" baseline="30000">
                <a:solidFill>
                  <a:schemeClr val="bg1"/>
                </a:solidFill>
                <a:latin typeface="Arial Black" panose="020B0A04020102020204" pitchFamily="34" charset="0"/>
              </a:rPr>
              <a:t>om forsknings-</a:t>
            </a:r>
            <a:br>
              <a:rPr lang="sv-SE" sz="13000" baseline="300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sv-SE" sz="13000" baseline="30000" dirty="0">
                <a:solidFill>
                  <a:schemeClr val="bg1"/>
                </a:solidFill>
                <a:latin typeface="Arial Black" panose="020B0A04020102020204" pitchFamily="34" charset="0"/>
              </a:rPr>
              <a:t>resultatet ni vill berätta om</a:t>
            </a:r>
          </a:p>
          <a:p>
            <a:endParaRPr lang="sv-SE" sz="13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F3973FB5-EA75-D070-BB1F-99A3BD62C50E}"/>
              </a:ext>
            </a:extLst>
          </p:cNvPr>
          <p:cNvSpPr txBox="1"/>
          <p:nvPr/>
        </p:nvSpPr>
        <p:spPr>
          <a:xfrm>
            <a:off x="2946400" y="6959600"/>
            <a:ext cx="16459200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0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 eventuellt en liten underrubrik som inte är lika stor.</a:t>
            </a:r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20C0A836-1558-D39F-8FE4-BB7E888D9667}"/>
              </a:ext>
            </a:extLst>
          </p:cNvPr>
          <p:cNvSpPr txBox="1"/>
          <p:nvPr/>
        </p:nvSpPr>
        <p:spPr>
          <a:xfrm>
            <a:off x="2743200" y="11480800"/>
            <a:ext cx="11684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baseline="30000" dirty="0">
                <a:latin typeface="Arial Black" panose="020B0A04020102020204" pitchFamily="34" charset="0"/>
                <a:cs typeface="Arial" panose="020B0604020202020204" pitchFamily="34" charset="0"/>
              </a:rPr>
              <a:t>Bakgrund</a:t>
            </a: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elit, sed do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ad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minim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exercitation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ullamco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nisi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sv-SE" sz="54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aute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irure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reprehenderit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voluptate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esse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cillum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eu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fugiat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pariatur.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Excepteur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sint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occaecat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cupidatat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non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proident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sunt in culpa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officia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deserunt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mollit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id est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v-SE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E9A7DE75-E4CE-35ED-4B01-E1142AE6F2CB}"/>
              </a:ext>
            </a:extLst>
          </p:cNvPr>
          <p:cNvSpPr/>
          <p:nvPr/>
        </p:nvSpPr>
        <p:spPr>
          <a:xfrm>
            <a:off x="2882900" y="18338800"/>
            <a:ext cx="11544300" cy="584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textruta 15">
            <a:extLst>
              <a:ext uri="{FF2B5EF4-FFF2-40B4-BE49-F238E27FC236}">
                <a16:creationId xmlns:a16="http://schemas.microsoft.com/office/drawing/2014/main" id="{5C85717A-3E14-3476-0604-24B087440A14}"/>
              </a:ext>
            </a:extLst>
          </p:cNvPr>
          <p:cNvSpPr txBox="1"/>
          <p:nvPr/>
        </p:nvSpPr>
        <p:spPr>
          <a:xfrm>
            <a:off x="2705100" y="25501600"/>
            <a:ext cx="1168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baseline="30000" dirty="0">
                <a:latin typeface="Arial Black" panose="020B0A04020102020204" pitchFamily="34" charset="0"/>
                <a:cs typeface="Arial" panose="020B0604020202020204" pitchFamily="34" charset="0"/>
              </a:rPr>
              <a:t>Syfte</a:t>
            </a: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elit, sed do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ad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minim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exercitation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ullamco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nisi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endParaRPr lang="sv-SE" sz="54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ruta 17">
            <a:extLst>
              <a:ext uri="{FF2B5EF4-FFF2-40B4-BE49-F238E27FC236}">
                <a16:creationId xmlns:a16="http://schemas.microsoft.com/office/drawing/2014/main" id="{7304C19F-A890-2A2F-B1D7-EEBD25768AA2}"/>
              </a:ext>
            </a:extLst>
          </p:cNvPr>
          <p:cNvSpPr txBox="1"/>
          <p:nvPr/>
        </p:nvSpPr>
        <p:spPr>
          <a:xfrm>
            <a:off x="16192500" y="11442700"/>
            <a:ext cx="11684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baseline="30000" dirty="0">
                <a:latin typeface="Arial Black" panose="020B0A04020102020204" pitchFamily="34" charset="0"/>
                <a:cs typeface="Arial" panose="020B0604020202020204" pitchFamily="34" charset="0"/>
              </a:rPr>
              <a:t>Metod</a:t>
            </a: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elit, sed do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ad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minim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exercitation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ullamco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nisi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sv-SE" sz="54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aute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irure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reprehenderit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voluptate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esse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cillum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eu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fugiat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pariatur.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Excepteur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sint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occaecat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cupidatat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non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proident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sunt in culpa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officia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deserunt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mollit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id est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v-SE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ruta 19">
            <a:extLst>
              <a:ext uri="{FF2B5EF4-FFF2-40B4-BE49-F238E27FC236}">
                <a16:creationId xmlns:a16="http://schemas.microsoft.com/office/drawing/2014/main" id="{E1194BB9-547E-C29F-F392-E893BD059849}"/>
              </a:ext>
            </a:extLst>
          </p:cNvPr>
          <p:cNvSpPr txBox="1"/>
          <p:nvPr/>
        </p:nvSpPr>
        <p:spPr>
          <a:xfrm>
            <a:off x="16306800" y="27495500"/>
            <a:ext cx="9956800" cy="867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baseline="30000" dirty="0">
                <a:latin typeface="Arial Black" panose="020B0A04020102020204" pitchFamily="34" charset="0"/>
                <a:cs typeface="Arial" panose="020B0604020202020204" pitchFamily="34" charset="0"/>
              </a:rPr>
              <a:t>Resultat</a:t>
            </a: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elit, sed do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ad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minim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exercitation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ullamco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nisi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sv-SE" sz="5400" b="1" baseline="30000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sv-SE" sz="5400" b="1" baseline="30000" dirty="0">
                <a:latin typeface="Arial Black" panose="020B0A04020102020204" pitchFamily="34" charset="0"/>
                <a:cs typeface="Arial" panose="020B0604020202020204" pitchFamily="34" charset="0"/>
              </a:rPr>
              <a:t>Slutsats</a:t>
            </a:r>
          </a:p>
          <a:p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Lorem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ipsum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sit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elit, sed do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eiusmod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incididunt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magna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ad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minim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veniam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nostrud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exercitation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ullamco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laboris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nisi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ut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aliquip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ex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commodo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v-SE" sz="54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sv-SE" sz="5400" baseline="30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v-SE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97B661D8-E593-9F2B-07A0-9927AD5E8A26}"/>
              </a:ext>
            </a:extLst>
          </p:cNvPr>
          <p:cNvSpPr txBox="1"/>
          <p:nvPr/>
        </p:nvSpPr>
        <p:spPr>
          <a:xfrm>
            <a:off x="24980900" y="23139400"/>
            <a:ext cx="277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  </a:t>
            </a:r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5E16E423-EBAC-8E00-4771-94C0F1EFD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00665" y="19271210"/>
            <a:ext cx="12254623" cy="6458990"/>
          </a:xfrm>
          <a:prstGeom prst="rect">
            <a:avLst/>
          </a:prstGeom>
        </p:spPr>
      </p:pic>
      <p:sp>
        <p:nvSpPr>
          <p:cNvPr id="29" name="textruta 28">
            <a:extLst>
              <a:ext uri="{FF2B5EF4-FFF2-40B4-BE49-F238E27FC236}">
                <a16:creationId xmlns:a16="http://schemas.microsoft.com/office/drawing/2014/main" id="{AD0B1CC5-F0D7-8C3B-7474-689883F878A5}"/>
              </a:ext>
            </a:extLst>
          </p:cNvPr>
          <p:cNvSpPr txBox="1"/>
          <p:nvPr/>
        </p:nvSpPr>
        <p:spPr>
          <a:xfrm>
            <a:off x="3906157" y="39217600"/>
            <a:ext cx="51870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Förnam Efternamn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Titel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Kontaktuppgifter</a:t>
            </a:r>
          </a:p>
        </p:txBody>
      </p:sp>
      <p:sp>
        <p:nvSpPr>
          <p:cNvPr id="15" name="textruta 14">
            <a:extLst>
              <a:ext uri="{FF2B5EF4-FFF2-40B4-BE49-F238E27FC236}">
                <a16:creationId xmlns:a16="http://schemas.microsoft.com/office/drawing/2014/main" id="{39AB86A8-AD94-8C15-159D-75DA4E8A4A59}"/>
              </a:ext>
            </a:extLst>
          </p:cNvPr>
          <p:cNvSpPr txBox="1"/>
          <p:nvPr/>
        </p:nvSpPr>
        <p:spPr>
          <a:xfrm>
            <a:off x="15962691" y="39217600"/>
            <a:ext cx="51870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Förnam Efternamn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Titel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Kontaktuppgifter</a:t>
            </a:r>
          </a:p>
        </p:txBody>
      </p:sp>
      <p:sp>
        <p:nvSpPr>
          <p:cNvPr id="19" name="textruta 18">
            <a:extLst>
              <a:ext uri="{FF2B5EF4-FFF2-40B4-BE49-F238E27FC236}">
                <a16:creationId xmlns:a16="http://schemas.microsoft.com/office/drawing/2014/main" id="{A8F4393F-F1C2-3A25-99D1-E5BF1CB3458E}"/>
              </a:ext>
            </a:extLst>
          </p:cNvPr>
          <p:cNvSpPr txBox="1"/>
          <p:nvPr/>
        </p:nvSpPr>
        <p:spPr>
          <a:xfrm>
            <a:off x="9934424" y="39217600"/>
            <a:ext cx="51870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Förnam Efternamn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Titel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Kontaktuppgifter</a:t>
            </a:r>
          </a:p>
        </p:txBody>
      </p:sp>
      <p:sp>
        <p:nvSpPr>
          <p:cNvPr id="24" name="textruta 23">
            <a:extLst>
              <a:ext uri="{FF2B5EF4-FFF2-40B4-BE49-F238E27FC236}">
                <a16:creationId xmlns:a16="http://schemas.microsoft.com/office/drawing/2014/main" id="{A8CA18BD-A752-6966-2758-DD3B3D629539}"/>
              </a:ext>
            </a:extLst>
          </p:cNvPr>
          <p:cNvSpPr txBox="1"/>
          <p:nvPr/>
        </p:nvSpPr>
        <p:spPr>
          <a:xfrm>
            <a:off x="21990957" y="39217600"/>
            <a:ext cx="51870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Förnam Efternamn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Titel</a:t>
            </a:r>
          </a:p>
          <a:p>
            <a:r>
              <a:rPr lang="sv-SE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Kontaktuppgifter</a:t>
            </a: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32" name="Diagram 31">
                <a:extLst>
                  <a:ext uri="{FF2B5EF4-FFF2-40B4-BE49-F238E27FC236}">
                    <a16:creationId xmlns:a16="http://schemas.microsoft.com/office/drawing/2014/main" id="{86CDCA1C-7EBC-27AE-DD9A-824A30D4C7AA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500348782"/>
                  </p:ext>
                </p:extLst>
              </p:nvPr>
            </p:nvGraphicFramePr>
            <p:xfrm>
              <a:off x="2505869" y="29311600"/>
              <a:ext cx="11006931" cy="76708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 xmlns="">
          <p:pic>
            <p:nvPicPr>
              <p:cNvPr id="32" name="Diagram 31">
                <a:extLst>
                  <a:ext uri="{FF2B5EF4-FFF2-40B4-BE49-F238E27FC236}">
                    <a16:creationId xmlns:a16="http://schemas.microsoft.com/office/drawing/2014/main" id="{86CDCA1C-7EBC-27AE-DD9A-824A30D4C7A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505869" y="29311600"/>
                <a:ext cx="11006931" cy="7670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37720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Högskolan Dalarna">
      <a:dk1>
        <a:srgbClr val="000000"/>
      </a:dk1>
      <a:lt1>
        <a:srgbClr val="FFFFFF"/>
      </a:lt1>
      <a:dk2>
        <a:srgbClr val="4B2582"/>
      </a:dk2>
      <a:lt2>
        <a:srgbClr val="D1C9E0"/>
      </a:lt2>
      <a:accent1>
        <a:srgbClr val="4B2582"/>
      </a:accent1>
      <a:accent2>
        <a:srgbClr val="F2D379"/>
      </a:accent2>
      <a:accent3>
        <a:srgbClr val="4A9EB7"/>
      </a:accent3>
      <a:accent4>
        <a:srgbClr val="A392BE"/>
      </a:accent4>
      <a:accent5>
        <a:srgbClr val="BFBFBF"/>
      </a:accent5>
      <a:accent6>
        <a:srgbClr val="755C9E"/>
      </a:accent6>
      <a:hlink>
        <a:srgbClr val="4A9EB7"/>
      </a:hlink>
      <a:folHlink>
        <a:srgbClr val="A392BE"/>
      </a:folHlink>
    </a:clrScheme>
    <a:fontScheme name="Office-tema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orskaraffisch mall A0" id="{63D76C73-ADF1-41EA-866B-21F8942EC3CD}" vid="{8A6E72C1-1F9F-4350-9172-8912EBC0C82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104DFD016960E48B4316FB00FA4E3EA" ma:contentTypeVersion="20" ma:contentTypeDescription="Skapa ett nytt dokument." ma:contentTypeScope="" ma:versionID="3362f5e0710388363b99b76576ae0347">
  <xsd:schema xmlns:xsd="http://www.w3.org/2001/XMLSchema" xmlns:xs="http://www.w3.org/2001/XMLSchema" xmlns:p="http://schemas.microsoft.com/office/2006/metadata/properties" xmlns:ns2="01702144-df17-42cb-bd5e-f902e164a2df" xmlns:ns3="6cd01150-82fa-4c01-9f65-3540c9638394" targetNamespace="http://schemas.microsoft.com/office/2006/metadata/properties" ma:root="true" ma:fieldsID="2fb6ead90adb852829eb799c3c2a7298" ns2:_="" ns3:_="">
    <xsd:import namespace="01702144-df17-42cb-bd5e-f902e164a2df"/>
    <xsd:import namespace="6cd01150-82fa-4c01-9f65-3540c963839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Datum_x0020_och_x0020_tid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702144-df17-42cb-bd5e-f902e164a2d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Datum_x0020_och_x0020_tid" ma:index="16" nillable="true" ma:displayName="Datum och tid" ma:format="DateTime" ma:internalName="Datum_x0020_och_x0020_tid">
      <xsd:simpleType>
        <xsd:restriction base="dms:DateTime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markeringar" ma:readOnly="false" ma:fieldId="{5cf76f15-5ced-4ddc-b409-7134ff3c332f}" ma:taxonomyMulti="true" ma:sspId="2e8987a6-c1bb-4d45-96f2-f973512b71d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d01150-82fa-4c01-9f65-3540c963839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d4b65ca-d694-4caa-9c0b-516c801aef96}" ma:internalName="TaxCatchAll" ma:showField="CatchAllData" ma:web="6cd01150-82fa-4c01-9f65-3540c96383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1702144-df17-42cb-bd5e-f902e164a2df">
      <Terms xmlns="http://schemas.microsoft.com/office/infopath/2007/PartnerControls"/>
    </lcf76f155ced4ddcb4097134ff3c332f>
    <TaxCatchAll xmlns="6cd01150-82fa-4c01-9f65-3540c9638394" xsi:nil="true"/>
    <Datum_x0020_och_x0020_tid xmlns="01702144-df17-42cb-bd5e-f902e164a2df" xsi:nil="true"/>
  </documentManagement>
</p:properties>
</file>

<file path=customXml/itemProps1.xml><?xml version="1.0" encoding="utf-8"?>
<ds:datastoreItem xmlns:ds="http://schemas.openxmlformats.org/officeDocument/2006/customXml" ds:itemID="{A9DB054A-0CC2-42EE-B2D7-D487443882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702144-df17-42cb-bd5e-f902e164a2df"/>
    <ds:schemaRef ds:uri="6cd01150-82fa-4c01-9f65-3540c96383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1C00BC-B809-4EF3-9A8F-C118DE7202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0B5564-B5DB-42A0-970E-B31DB0784E55}">
  <ds:schemaRefs>
    <ds:schemaRef ds:uri="http://schemas.microsoft.com/office/2006/metadata/properties"/>
    <ds:schemaRef ds:uri="http://schemas.microsoft.com/office/infopath/2007/PartnerControls"/>
    <ds:schemaRef ds:uri="01702144-df17-42cb-bd5e-f902e164a2df"/>
    <ds:schemaRef ds:uri="6cd01150-82fa-4c01-9f65-3540c963839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673</Words>
  <Application>Microsoft Office PowerPoint</Application>
  <PresentationFormat>Anpassad</PresentationFormat>
  <Paragraphs>55</Paragraphs>
  <Slides>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4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Arial Black</vt:lpstr>
      <vt:lpstr>Office-tema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Andreas Lindgren (HDa)</dc:creator>
  <cp:lastModifiedBy>Andreas Lindgren (HDa)</cp:lastModifiedBy>
  <cp:revision>1</cp:revision>
  <dcterms:created xsi:type="dcterms:W3CDTF">2026-10-09T08:40:51Z</dcterms:created>
  <dcterms:modified xsi:type="dcterms:W3CDTF">2026-10-09T08:41:33Z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0x0101007104DFD016960E48B4316FB00FA4E3EA</vt:lpwstr>
  </property>
  <property fmtid="{D5CDD505-2E9C-101B-9397-08002B2CF9AE}" pid="3" name="MediaServiceImageTags">
    <vt:lpwstr/>
  </property>
</Properties>
</file>