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700" r:id="rId5"/>
    <p:sldMasterId id="2147483712" r:id="rId6"/>
    <p:sldMasterId id="2147483724" r:id="rId7"/>
    <p:sldMasterId id="2147483736" r:id="rId8"/>
    <p:sldMasterId id="2147483672" r:id="rId9"/>
  </p:sldMasterIdLst>
  <p:notesMasterIdLst>
    <p:notesMasterId r:id="rId24"/>
  </p:notesMasterIdLst>
  <p:handoutMasterIdLst>
    <p:handoutMasterId r:id="rId25"/>
  </p:handoutMasterIdLst>
  <p:sldIdLst>
    <p:sldId id="411" r:id="rId10"/>
    <p:sldId id="331" r:id="rId11"/>
    <p:sldId id="415" r:id="rId12"/>
    <p:sldId id="294" r:id="rId13"/>
    <p:sldId id="405" r:id="rId14"/>
    <p:sldId id="376" r:id="rId15"/>
    <p:sldId id="383" r:id="rId16"/>
    <p:sldId id="399" r:id="rId17"/>
    <p:sldId id="412" r:id="rId18"/>
    <p:sldId id="389" r:id="rId19"/>
    <p:sldId id="400" r:id="rId20"/>
    <p:sldId id="417" r:id="rId21"/>
    <p:sldId id="416" r:id="rId22"/>
    <p:sldId id="34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005293"/>
    <a:srgbClr val="D9CAF0"/>
    <a:srgbClr val="341C65"/>
    <a:srgbClr val="FFDD00"/>
    <a:srgbClr val="CE0060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10D9C-DA8C-424D-A058-078260377143}" v="11" dt="2024-02-16T12:27:50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Bengts (HDa)" userId="669bf099-0d69-4a94-8ee8-a26dbee66105" providerId="ADAL" clId="{19410D9C-DA8C-424D-A058-078260377143}"/>
    <pc:docChg chg="undo custSel delSld modSld">
      <pc:chgData name="Mandy Bengts (HDa)" userId="669bf099-0d69-4a94-8ee8-a26dbee66105" providerId="ADAL" clId="{19410D9C-DA8C-424D-A058-078260377143}" dt="2024-02-16T12:30:00" v="1881" actId="6549"/>
      <pc:docMkLst>
        <pc:docMk/>
      </pc:docMkLst>
      <pc:sldChg chg="addSp delSp modSp mod">
        <pc:chgData name="Mandy Bengts (HDa)" userId="669bf099-0d69-4a94-8ee8-a26dbee66105" providerId="ADAL" clId="{19410D9C-DA8C-424D-A058-078260377143}" dt="2024-02-16T12:26:36.979" v="1863" actId="20577"/>
        <pc:sldMkLst>
          <pc:docMk/>
          <pc:sldMk cId="2549926146" sldId="294"/>
        </pc:sldMkLst>
        <pc:spChg chg="mod">
          <ac:chgData name="Mandy Bengts (HDa)" userId="669bf099-0d69-4a94-8ee8-a26dbee66105" providerId="ADAL" clId="{19410D9C-DA8C-424D-A058-078260377143}" dt="2024-02-02T14:13:37.996" v="13" actId="6549"/>
          <ac:spMkLst>
            <pc:docMk/>
            <pc:sldMk cId="2549926146" sldId="294"/>
            <ac:spMk id="2" creationId="{0A5F7FB8-270F-2FB4-B381-227776699C98}"/>
          </ac:spMkLst>
        </pc:spChg>
        <pc:spChg chg="mod">
          <ac:chgData name="Mandy Bengts (HDa)" userId="669bf099-0d69-4a94-8ee8-a26dbee66105" providerId="ADAL" clId="{19410D9C-DA8C-424D-A058-078260377143}" dt="2024-02-16T12:26:36.979" v="1863" actId="20577"/>
          <ac:spMkLst>
            <pc:docMk/>
            <pc:sldMk cId="2549926146" sldId="294"/>
            <ac:spMk id="4" creationId="{450FC692-09EB-4209-AD61-4D9CA8A0C742}"/>
          </ac:spMkLst>
        </pc:spChg>
        <pc:spChg chg="add del">
          <ac:chgData name="Mandy Bengts (HDa)" userId="669bf099-0d69-4a94-8ee8-a26dbee66105" providerId="ADAL" clId="{19410D9C-DA8C-424D-A058-078260377143}" dt="2024-02-02T14:14:49.322" v="73" actId="22"/>
          <ac:spMkLst>
            <pc:docMk/>
            <pc:sldMk cId="2549926146" sldId="294"/>
            <ac:spMk id="5" creationId="{0A152E45-1EAB-DFB3-0300-A0EF4113E7D6}"/>
          </ac:spMkLst>
        </pc:spChg>
        <pc:spChg chg="mod">
          <ac:chgData name="Mandy Bengts (HDa)" userId="669bf099-0d69-4a94-8ee8-a26dbee66105" providerId="ADAL" clId="{19410D9C-DA8C-424D-A058-078260377143}" dt="2024-02-02T14:14:43.972" v="71" actId="14100"/>
          <ac:spMkLst>
            <pc:docMk/>
            <pc:sldMk cId="2549926146" sldId="294"/>
            <ac:spMk id="6" creationId="{FB807049-084B-4145-E6D2-1184B5102B23}"/>
          </ac:spMkLst>
        </pc:spChg>
      </pc:sldChg>
      <pc:sldChg chg="modSp mod">
        <pc:chgData name="Mandy Bengts (HDa)" userId="669bf099-0d69-4a94-8ee8-a26dbee66105" providerId="ADAL" clId="{19410D9C-DA8C-424D-A058-078260377143}" dt="2024-02-02T14:36:17.110" v="1102" actId="6549"/>
        <pc:sldMkLst>
          <pc:docMk/>
          <pc:sldMk cId="4067760361" sldId="331"/>
        </pc:sldMkLst>
        <pc:spChg chg="mod">
          <ac:chgData name="Mandy Bengts (HDa)" userId="669bf099-0d69-4a94-8ee8-a26dbee66105" providerId="ADAL" clId="{19410D9C-DA8C-424D-A058-078260377143}" dt="2024-02-02T14:36:17.110" v="1102" actId="6549"/>
          <ac:spMkLst>
            <pc:docMk/>
            <pc:sldMk cId="4067760361" sldId="331"/>
            <ac:spMk id="22" creationId="{55D2095D-CA33-2718-8D4C-6A6F59CCCA43}"/>
          </ac:spMkLst>
        </pc:spChg>
      </pc:sldChg>
      <pc:sldChg chg="delSp modSp mod">
        <pc:chgData name="Mandy Bengts (HDa)" userId="669bf099-0d69-4a94-8ee8-a26dbee66105" providerId="ADAL" clId="{19410D9C-DA8C-424D-A058-078260377143}" dt="2024-02-12T10:20:07.593" v="1748" actId="6549"/>
        <pc:sldMkLst>
          <pc:docMk/>
          <pc:sldMk cId="2381876231" sldId="376"/>
        </pc:sldMkLst>
        <pc:spChg chg="del mod">
          <ac:chgData name="Mandy Bengts (HDa)" userId="669bf099-0d69-4a94-8ee8-a26dbee66105" providerId="ADAL" clId="{19410D9C-DA8C-424D-A058-078260377143}" dt="2024-02-06T06:45:14.552" v="1192" actId="478"/>
          <ac:spMkLst>
            <pc:docMk/>
            <pc:sldMk cId="2381876231" sldId="376"/>
            <ac:spMk id="2" creationId="{9093C21A-967A-4037-9F1A-848D97A4AFB1}"/>
          </ac:spMkLst>
        </pc:spChg>
        <pc:spChg chg="mod">
          <ac:chgData name="Mandy Bengts (HDa)" userId="669bf099-0d69-4a94-8ee8-a26dbee66105" providerId="ADAL" clId="{19410D9C-DA8C-424D-A058-078260377143}" dt="2024-02-12T10:20:07.593" v="1748" actId="6549"/>
          <ac:spMkLst>
            <pc:docMk/>
            <pc:sldMk cId="2381876231" sldId="376"/>
            <ac:spMk id="3" creationId="{275991C2-3825-4BA0-B989-2499E11C170E}"/>
          </ac:spMkLst>
        </pc:spChg>
        <pc:spChg chg="mod">
          <ac:chgData name="Mandy Bengts (HDa)" userId="669bf099-0d69-4a94-8ee8-a26dbee66105" providerId="ADAL" clId="{19410D9C-DA8C-424D-A058-078260377143}" dt="2024-02-02T14:21:23.212" v="415" actId="20577"/>
          <ac:spMkLst>
            <pc:docMk/>
            <pc:sldMk cId="2381876231" sldId="376"/>
            <ac:spMk id="6" creationId="{816289D8-F96C-6514-7B02-13DF449BB546}"/>
          </ac:spMkLst>
        </pc:spChg>
        <pc:spChg chg="mod">
          <ac:chgData name="Mandy Bengts (HDa)" userId="669bf099-0d69-4a94-8ee8-a26dbee66105" providerId="ADAL" clId="{19410D9C-DA8C-424D-A058-078260377143}" dt="2024-02-02T14:36:06.250" v="1097" actId="6549"/>
          <ac:spMkLst>
            <pc:docMk/>
            <pc:sldMk cId="2381876231" sldId="376"/>
            <ac:spMk id="8" creationId="{A550CE88-7600-72B9-A728-1BCFB5A6635B}"/>
          </ac:spMkLst>
        </pc:spChg>
      </pc:sldChg>
      <pc:sldChg chg="delSp modSp mod">
        <pc:chgData name="Mandy Bengts (HDa)" userId="669bf099-0d69-4a94-8ee8-a26dbee66105" providerId="ADAL" clId="{19410D9C-DA8C-424D-A058-078260377143}" dt="2024-02-12T10:50:04.338" v="1845" actId="6549"/>
        <pc:sldMkLst>
          <pc:docMk/>
          <pc:sldMk cId="3362275334" sldId="383"/>
        </pc:sldMkLst>
        <pc:spChg chg="del mod">
          <ac:chgData name="Mandy Bengts (HDa)" userId="669bf099-0d69-4a94-8ee8-a26dbee66105" providerId="ADAL" clId="{19410D9C-DA8C-424D-A058-078260377143}" dt="2024-02-12T10:20:19.162" v="1749" actId="478"/>
          <ac:spMkLst>
            <pc:docMk/>
            <pc:sldMk cId="3362275334" sldId="383"/>
            <ac:spMk id="2" creationId="{257B963B-6E8D-A91E-F2AC-5751FC603C9A}"/>
          </ac:spMkLst>
        </pc:spChg>
        <pc:spChg chg="mod">
          <ac:chgData name="Mandy Bengts (HDa)" userId="669bf099-0d69-4a94-8ee8-a26dbee66105" providerId="ADAL" clId="{19410D9C-DA8C-424D-A058-078260377143}" dt="2024-02-12T10:49:59.650" v="1844" actId="6549"/>
          <ac:spMkLst>
            <pc:docMk/>
            <pc:sldMk cId="3362275334" sldId="383"/>
            <ac:spMk id="3" creationId="{0E60B925-A6B3-9968-7526-540A5505BE05}"/>
          </ac:spMkLst>
        </pc:spChg>
        <pc:spChg chg="mod">
          <ac:chgData name="Mandy Bengts (HDa)" userId="669bf099-0d69-4a94-8ee8-a26dbee66105" providerId="ADAL" clId="{19410D9C-DA8C-424D-A058-078260377143}" dt="2024-02-02T14:35:57.203" v="1090" actId="6549"/>
          <ac:spMkLst>
            <pc:docMk/>
            <pc:sldMk cId="3362275334" sldId="383"/>
            <ac:spMk id="5" creationId="{F43302EF-65F8-0CC7-8E40-7B8BE4146805}"/>
          </ac:spMkLst>
        </pc:spChg>
        <pc:spChg chg="mod">
          <ac:chgData name="Mandy Bengts (HDa)" userId="669bf099-0d69-4a94-8ee8-a26dbee66105" providerId="ADAL" clId="{19410D9C-DA8C-424D-A058-078260377143}" dt="2024-02-12T10:50:04.338" v="1845" actId="6549"/>
          <ac:spMkLst>
            <pc:docMk/>
            <pc:sldMk cId="3362275334" sldId="383"/>
            <ac:spMk id="20" creationId="{A707D20B-213B-47E5-F342-FE3066616FE8}"/>
          </ac:spMkLst>
        </pc:spChg>
      </pc:sldChg>
      <pc:sldChg chg="addSp delSp modSp mod">
        <pc:chgData name="Mandy Bengts (HDa)" userId="669bf099-0d69-4a94-8ee8-a26dbee66105" providerId="ADAL" clId="{19410D9C-DA8C-424D-A058-078260377143}" dt="2024-02-12T10:21:12.025" v="1765" actId="6549"/>
        <pc:sldMkLst>
          <pc:docMk/>
          <pc:sldMk cId="782141114" sldId="389"/>
        </pc:sldMkLst>
        <pc:spChg chg="del">
          <ac:chgData name="Mandy Bengts (HDa)" userId="669bf099-0d69-4a94-8ee8-a26dbee66105" providerId="ADAL" clId="{19410D9C-DA8C-424D-A058-078260377143}" dt="2024-02-02T14:28:54.587" v="957" actId="21"/>
          <ac:spMkLst>
            <pc:docMk/>
            <pc:sldMk cId="782141114" sldId="389"/>
            <ac:spMk id="2" creationId="{9093C21A-967A-4037-9F1A-848D97A4AFB1}"/>
          </ac:spMkLst>
        </pc:spChg>
        <pc:spChg chg="mod">
          <ac:chgData name="Mandy Bengts (HDa)" userId="669bf099-0d69-4a94-8ee8-a26dbee66105" providerId="ADAL" clId="{19410D9C-DA8C-424D-A058-078260377143}" dt="2024-02-06T07:14:19.403" v="1557" actId="6549"/>
          <ac:spMkLst>
            <pc:docMk/>
            <pc:sldMk cId="782141114" sldId="389"/>
            <ac:spMk id="3" creationId="{275991C2-3825-4BA0-B989-2499E11C170E}"/>
          </ac:spMkLst>
        </pc:spChg>
        <pc:spChg chg="add del mod">
          <ac:chgData name="Mandy Bengts (HDa)" userId="669bf099-0d69-4a94-8ee8-a26dbee66105" providerId="ADAL" clId="{19410D9C-DA8C-424D-A058-078260377143}" dt="2024-02-02T14:29:01.400" v="958" actId="21"/>
          <ac:spMkLst>
            <pc:docMk/>
            <pc:sldMk cId="782141114" sldId="389"/>
            <ac:spMk id="5" creationId="{C94BE16B-FB10-58B7-E427-DB894E48E210}"/>
          </ac:spMkLst>
        </pc:spChg>
        <pc:spChg chg="mod">
          <ac:chgData name="Mandy Bengts (HDa)" userId="669bf099-0d69-4a94-8ee8-a26dbee66105" providerId="ADAL" clId="{19410D9C-DA8C-424D-A058-078260377143}" dt="2024-02-12T10:21:12.025" v="1765" actId="6549"/>
          <ac:spMkLst>
            <pc:docMk/>
            <pc:sldMk cId="782141114" sldId="389"/>
            <ac:spMk id="6" creationId="{816289D8-F96C-6514-7B02-13DF449BB546}"/>
          </ac:spMkLst>
        </pc:spChg>
        <pc:spChg chg="mod">
          <ac:chgData name="Mandy Bengts (HDa)" userId="669bf099-0d69-4a94-8ee8-a26dbee66105" providerId="ADAL" clId="{19410D9C-DA8C-424D-A058-078260377143}" dt="2024-02-02T14:35:40.283" v="1075" actId="6549"/>
          <ac:spMkLst>
            <pc:docMk/>
            <pc:sldMk cId="782141114" sldId="389"/>
            <ac:spMk id="8" creationId="{A550CE88-7600-72B9-A728-1BCFB5A6635B}"/>
          </ac:spMkLst>
        </pc:spChg>
      </pc:sldChg>
      <pc:sldChg chg="delSp modSp mod">
        <pc:chgData name="Mandy Bengts (HDa)" userId="669bf099-0d69-4a94-8ee8-a26dbee66105" providerId="ADAL" clId="{19410D9C-DA8C-424D-A058-078260377143}" dt="2024-02-06T07:16:38.368" v="1663" actId="6549"/>
        <pc:sldMkLst>
          <pc:docMk/>
          <pc:sldMk cId="1155932808" sldId="399"/>
        </pc:sldMkLst>
        <pc:spChg chg="mod">
          <ac:chgData name="Mandy Bengts (HDa)" userId="669bf099-0d69-4a94-8ee8-a26dbee66105" providerId="ADAL" clId="{19410D9C-DA8C-424D-A058-078260377143}" dt="2024-02-02T14:23:17.373" v="558" actId="6549"/>
          <ac:spMkLst>
            <pc:docMk/>
            <pc:sldMk cId="1155932808" sldId="399"/>
            <ac:spMk id="7" creationId="{C2F551CE-9FA5-4FB1-9C97-6E5189068A76}"/>
          </ac:spMkLst>
        </pc:spChg>
        <pc:spChg chg="del mod">
          <ac:chgData name="Mandy Bengts (HDa)" userId="669bf099-0d69-4a94-8ee8-a26dbee66105" providerId="ADAL" clId="{19410D9C-DA8C-424D-A058-078260377143}" dt="2024-02-06T06:45:46.004" v="1193" actId="478"/>
          <ac:spMkLst>
            <pc:docMk/>
            <pc:sldMk cId="1155932808" sldId="399"/>
            <ac:spMk id="9" creationId="{D4452158-53BD-4776-A924-E3BE5AF97A5B}"/>
          </ac:spMkLst>
        </pc:spChg>
        <pc:spChg chg="mod">
          <ac:chgData name="Mandy Bengts (HDa)" userId="669bf099-0d69-4a94-8ee8-a26dbee66105" providerId="ADAL" clId="{19410D9C-DA8C-424D-A058-078260377143}" dt="2024-02-06T07:16:38.368" v="1663" actId="6549"/>
          <ac:spMkLst>
            <pc:docMk/>
            <pc:sldMk cId="1155932808" sldId="399"/>
            <ac:spMk id="10" creationId="{E410CA82-B9A2-44EA-A965-F804E49208A3}"/>
          </ac:spMkLst>
        </pc:spChg>
        <pc:spChg chg="mod">
          <ac:chgData name="Mandy Bengts (HDa)" userId="669bf099-0d69-4a94-8ee8-a26dbee66105" providerId="ADAL" clId="{19410D9C-DA8C-424D-A058-078260377143}" dt="2024-02-02T14:35:51.335" v="1085" actId="6549"/>
          <ac:spMkLst>
            <pc:docMk/>
            <pc:sldMk cId="1155932808" sldId="399"/>
            <ac:spMk id="11" creationId="{02D59503-DEC9-470B-AFB3-E415DBAE34BD}"/>
          </ac:spMkLst>
        </pc:spChg>
      </pc:sldChg>
      <pc:sldChg chg="addSp delSp modSp mod">
        <pc:chgData name="Mandy Bengts (HDa)" userId="669bf099-0d69-4a94-8ee8-a26dbee66105" providerId="ADAL" clId="{19410D9C-DA8C-424D-A058-078260377143}" dt="2024-02-06T06:52:45.737" v="1505" actId="6549"/>
        <pc:sldMkLst>
          <pc:docMk/>
          <pc:sldMk cId="847616884" sldId="400"/>
        </pc:sldMkLst>
        <pc:spChg chg="del">
          <ac:chgData name="Mandy Bengts (HDa)" userId="669bf099-0d69-4a94-8ee8-a26dbee66105" providerId="ADAL" clId="{19410D9C-DA8C-424D-A058-078260377143}" dt="2024-02-02T14:34:46.067" v="1031" actId="21"/>
          <ac:spMkLst>
            <pc:docMk/>
            <pc:sldMk cId="847616884" sldId="400"/>
            <ac:spMk id="2" creationId="{9093C21A-967A-4037-9F1A-848D97A4AFB1}"/>
          </ac:spMkLst>
        </pc:spChg>
        <pc:spChg chg="mod">
          <ac:chgData name="Mandy Bengts (HDa)" userId="669bf099-0d69-4a94-8ee8-a26dbee66105" providerId="ADAL" clId="{19410D9C-DA8C-424D-A058-078260377143}" dt="2024-02-02T14:34:40.438" v="1030" actId="20577"/>
          <ac:spMkLst>
            <pc:docMk/>
            <pc:sldMk cId="847616884" sldId="400"/>
            <ac:spMk id="3" creationId="{275991C2-3825-4BA0-B989-2499E11C170E}"/>
          </ac:spMkLst>
        </pc:spChg>
        <pc:spChg chg="mod">
          <ac:chgData name="Mandy Bengts (HDa)" userId="669bf099-0d69-4a94-8ee8-a26dbee66105" providerId="ADAL" clId="{19410D9C-DA8C-424D-A058-078260377143}" dt="2024-02-06T06:52:45.737" v="1505" actId="6549"/>
          <ac:spMkLst>
            <pc:docMk/>
            <pc:sldMk cId="847616884" sldId="400"/>
            <ac:spMk id="4" creationId="{232A56A7-C206-876D-A17F-E736BFA453B5}"/>
          </ac:spMkLst>
        </pc:spChg>
        <pc:spChg chg="add del mod">
          <ac:chgData name="Mandy Bengts (HDa)" userId="669bf099-0d69-4a94-8ee8-a26dbee66105" providerId="ADAL" clId="{19410D9C-DA8C-424D-A058-078260377143}" dt="2024-02-02T14:34:49.477" v="1032" actId="21"/>
          <ac:spMkLst>
            <pc:docMk/>
            <pc:sldMk cId="847616884" sldId="400"/>
            <ac:spMk id="6" creationId="{86911B73-F51C-D491-EBEE-89311CCED792}"/>
          </ac:spMkLst>
        </pc:spChg>
      </pc:sldChg>
      <pc:sldChg chg="delSp modSp mod">
        <pc:chgData name="Mandy Bengts (HDa)" userId="669bf099-0d69-4a94-8ee8-a26dbee66105" providerId="ADAL" clId="{19410D9C-DA8C-424D-A058-078260377143}" dt="2024-02-06T06:44:31.953" v="1144" actId="478"/>
        <pc:sldMkLst>
          <pc:docMk/>
          <pc:sldMk cId="4063769344" sldId="405"/>
        </pc:sldMkLst>
        <pc:spChg chg="del mod">
          <ac:chgData name="Mandy Bengts (HDa)" userId="669bf099-0d69-4a94-8ee8-a26dbee66105" providerId="ADAL" clId="{19410D9C-DA8C-424D-A058-078260377143}" dt="2024-02-06T06:44:31.953" v="1144" actId="478"/>
          <ac:spMkLst>
            <pc:docMk/>
            <pc:sldMk cId="4063769344" sldId="405"/>
            <ac:spMk id="2" creationId="{D3231AF8-416F-2496-05AD-426F55102792}"/>
          </ac:spMkLst>
        </pc:spChg>
      </pc:sldChg>
      <pc:sldChg chg="modSp del mod">
        <pc:chgData name="Mandy Bengts (HDa)" userId="669bf099-0d69-4a94-8ee8-a26dbee66105" providerId="ADAL" clId="{19410D9C-DA8C-424D-A058-078260377143}" dt="2024-02-02T14:19:48.760" v="313" actId="2696"/>
        <pc:sldMkLst>
          <pc:docMk/>
          <pc:sldMk cId="1248137431" sldId="409"/>
        </pc:sldMkLst>
        <pc:spChg chg="mod">
          <ac:chgData name="Mandy Bengts (HDa)" userId="669bf099-0d69-4a94-8ee8-a26dbee66105" providerId="ADAL" clId="{19410D9C-DA8C-424D-A058-078260377143}" dt="2024-02-02T14:17:04.710" v="119" actId="20577"/>
          <ac:spMkLst>
            <pc:docMk/>
            <pc:sldMk cId="1248137431" sldId="409"/>
            <ac:spMk id="2" creationId="{0A5F7FB8-270F-2FB4-B381-227776699C98}"/>
          </ac:spMkLst>
        </pc:spChg>
      </pc:sldChg>
      <pc:sldChg chg="del">
        <pc:chgData name="Mandy Bengts (HDa)" userId="669bf099-0d69-4a94-8ee8-a26dbee66105" providerId="ADAL" clId="{19410D9C-DA8C-424D-A058-078260377143}" dt="2024-02-02T14:19:54.789" v="314" actId="2696"/>
        <pc:sldMkLst>
          <pc:docMk/>
          <pc:sldMk cId="1584338037" sldId="410"/>
        </pc:sldMkLst>
      </pc:sldChg>
      <pc:sldChg chg="modSp mod">
        <pc:chgData name="Mandy Bengts (HDa)" userId="669bf099-0d69-4a94-8ee8-a26dbee66105" providerId="ADAL" clId="{19410D9C-DA8C-424D-A058-078260377143}" dt="2024-02-16T12:30:00" v="1881" actId="6549"/>
        <pc:sldMkLst>
          <pc:docMk/>
          <pc:sldMk cId="3945189940" sldId="411"/>
        </pc:sldMkLst>
        <pc:spChg chg="mod">
          <ac:chgData name="Mandy Bengts (HDa)" userId="669bf099-0d69-4a94-8ee8-a26dbee66105" providerId="ADAL" clId="{19410D9C-DA8C-424D-A058-078260377143}" dt="2024-02-06T06:48:03.441" v="1252" actId="6549"/>
          <ac:spMkLst>
            <pc:docMk/>
            <pc:sldMk cId="3945189940" sldId="411"/>
            <ac:spMk id="2" creationId="{244556F6-ACFE-3FE2-9FBD-3C822F9A2AF5}"/>
          </ac:spMkLst>
        </pc:spChg>
        <pc:spChg chg="mod">
          <ac:chgData name="Mandy Bengts (HDa)" userId="669bf099-0d69-4a94-8ee8-a26dbee66105" providerId="ADAL" clId="{19410D9C-DA8C-424D-A058-078260377143}" dt="2024-02-16T12:30:00" v="1881" actId="6549"/>
          <ac:spMkLst>
            <pc:docMk/>
            <pc:sldMk cId="3945189940" sldId="411"/>
            <ac:spMk id="3" creationId="{DC88B4CE-C4E6-161A-6F9E-BC7FE167BBE5}"/>
          </ac:spMkLst>
        </pc:spChg>
      </pc:sldChg>
      <pc:sldChg chg="delSp modSp mod">
        <pc:chgData name="Mandy Bengts (HDa)" userId="669bf099-0d69-4a94-8ee8-a26dbee66105" providerId="ADAL" clId="{19410D9C-DA8C-424D-A058-078260377143}" dt="2024-02-06T07:16:06.971" v="1640" actId="20577"/>
        <pc:sldMkLst>
          <pc:docMk/>
          <pc:sldMk cId="4146045904" sldId="412"/>
        </pc:sldMkLst>
        <pc:spChg chg="del mod">
          <ac:chgData name="Mandy Bengts (HDa)" userId="669bf099-0d69-4a94-8ee8-a26dbee66105" providerId="ADAL" clId="{19410D9C-DA8C-424D-A058-078260377143}" dt="2024-02-02T14:26:37.604" v="687" actId="21"/>
          <ac:spMkLst>
            <pc:docMk/>
            <pc:sldMk cId="4146045904" sldId="412"/>
            <ac:spMk id="2" creationId="{9093C21A-967A-4037-9F1A-848D97A4AFB1}"/>
          </ac:spMkLst>
        </pc:spChg>
        <pc:spChg chg="mod">
          <ac:chgData name="Mandy Bengts (HDa)" userId="669bf099-0d69-4a94-8ee8-a26dbee66105" providerId="ADAL" clId="{19410D9C-DA8C-424D-A058-078260377143}" dt="2024-02-02T14:28:32.493" v="952" actId="6549"/>
          <ac:spMkLst>
            <pc:docMk/>
            <pc:sldMk cId="4146045904" sldId="412"/>
            <ac:spMk id="3" creationId="{275991C2-3825-4BA0-B989-2499E11C170E}"/>
          </ac:spMkLst>
        </pc:spChg>
        <pc:spChg chg="mod">
          <ac:chgData name="Mandy Bengts (HDa)" userId="669bf099-0d69-4a94-8ee8-a26dbee66105" providerId="ADAL" clId="{19410D9C-DA8C-424D-A058-078260377143}" dt="2024-02-06T07:16:06.971" v="1640" actId="20577"/>
          <ac:spMkLst>
            <pc:docMk/>
            <pc:sldMk cId="4146045904" sldId="412"/>
            <ac:spMk id="6" creationId="{816289D8-F96C-6514-7B02-13DF449BB546}"/>
          </ac:spMkLst>
        </pc:spChg>
        <pc:spChg chg="mod">
          <ac:chgData name="Mandy Bengts (HDa)" userId="669bf099-0d69-4a94-8ee8-a26dbee66105" providerId="ADAL" clId="{19410D9C-DA8C-424D-A058-078260377143}" dt="2024-02-02T14:35:45.312" v="1080" actId="6549"/>
          <ac:spMkLst>
            <pc:docMk/>
            <pc:sldMk cId="4146045904" sldId="412"/>
            <ac:spMk id="8" creationId="{A550CE88-7600-72B9-A728-1BCFB5A6635B}"/>
          </ac:spMkLst>
        </pc:spChg>
      </pc:sldChg>
      <pc:sldChg chg="modSp mod">
        <pc:chgData name="Mandy Bengts (HDa)" userId="669bf099-0d69-4a94-8ee8-a26dbee66105" providerId="ADAL" clId="{19410D9C-DA8C-424D-A058-078260377143}" dt="2024-02-12T10:23:38.585" v="1785" actId="20577"/>
        <pc:sldMkLst>
          <pc:docMk/>
          <pc:sldMk cId="2042695145" sldId="415"/>
        </pc:sldMkLst>
        <pc:spChg chg="mod">
          <ac:chgData name="Mandy Bengts (HDa)" userId="669bf099-0d69-4a94-8ee8-a26dbee66105" providerId="ADAL" clId="{19410D9C-DA8C-424D-A058-078260377143}" dt="2024-02-12T10:23:38.585" v="1785" actId="20577"/>
          <ac:spMkLst>
            <pc:docMk/>
            <pc:sldMk cId="2042695145" sldId="415"/>
            <ac:spMk id="6" creationId="{72E79541-38B6-F207-000A-52AB96D1CEC3}"/>
          </ac:spMkLst>
        </pc:spChg>
        <pc:spChg chg="mod">
          <ac:chgData name="Mandy Bengts (HDa)" userId="669bf099-0d69-4a94-8ee8-a26dbee66105" providerId="ADAL" clId="{19410D9C-DA8C-424D-A058-078260377143}" dt="2024-02-06T06:48:54.970" v="1320" actId="113"/>
          <ac:spMkLst>
            <pc:docMk/>
            <pc:sldMk cId="2042695145" sldId="415"/>
            <ac:spMk id="16" creationId="{D5EA4AE2-4CDB-CED5-16A0-149D81C82EE4}"/>
          </ac:spMkLst>
        </pc:spChg>
      </pc:sldChg>
      <pc:sldChg chg="addSp delSp modSp mod">
        <pc:chgData name="Mandy Bengts (HDa)" userId="669bf099-0d69-4a94-8ee8-a26dbee66105" providerId="ADAL" clId="{19410D9C-DA8C-424D-A058-078260377143}" dt="2024-02-16T12:28:40.641" v="1879" actId="6549"/>
        <pc:sldMkLst>
          <pc:docMk/>
          <pc:sldMk cId="3307052988" sldId="416"/>
        </pc:sldMkLst>
        <pc:spChg chg="del">
          <ac:chgData name="Mandy Bengts (HDa)" userId="669bf099-0d69-4a94-8ee8-a26dbee66105" providerId="ADAL" clId="{19410D9C-DA8C-424D-A058-078260377143}" dt="2024-02-12T10:52:41.092" v="1849" actId="478"/>
          <ac:spMkLst>
            <pc:docMk/>
            <pc:sldMk cId="3307052988" sldId="416"/>
            <ac:spMk id="2" creationId="{257B963B-6E8D-A91E-F2AC-5751FC603C9A}"/>
          </ac:spMkLst>
        </pc:spChg>
        <pc:spChg chg="mod">
          <ac:chgData name="Mandy Bengts (HDa)" userId="669bf099-0d69-4a94-8ee8-a26dbee66105" providerId="ADAL" clId="{19410D9C-DA8C-424D-A058-078260377143}" dt="2024-02-06T07:16:46.429" v="1683" actId="6549"/>
          <ac:spMkLst>
            <pc:docMk/>
            <pc:sldMk cId="3307052988" sldId="416"/>
            <ac:spMk id="3" creationId="{0E60B925-A6B3-9968-7526-540A5505BE05}"/>
          </ac:spMkLst>
        </pc:spChg>
        <pc:spChg chg="add del mod">
          <ac:chgData name="Mandy Bengts (HDa)" userId="669bf099-0d69-4a94-8ee8-a26dbee66105" providerId="ADAL" clId="{19410D9C-DA8C-424D-A058-078260377143}" dt="2024-02-12T10:52:43.633" v="1850" actId="478"/>
          <ac:spMkLst>
            <pc:docMk/>
            <pc:sldMk cId="3307052988" sldId="416"/>
            <ac:spMk id="5" creationId="{00F29B0C-E3D6-6D6A-526D-77A8BF8F3DAD}"/>
          </ac:spMkLst>
        </pc:spChg>
        <pc:spChg chg="mod">
          <ac:chgData name="Mandy Bengts (HDa)" userId="669bf099-0d69-4a94-8ee8-a26dbee66105" providerId="ADAL" clId="{19410D9C-DA8C-424D-A058-078260377143}" dt="2024-02-16T12:28:40.641" v="1879" actId="6549"/>
          <ac:spMkLst>
            <pc:docMk/>
            <pc:sldMk cId="3307052988" sldId="416"/>
            <ac:spMk id="6" creationId="{954334F2-A078-83C8-12CF-5FE08B61ECFC}"/>
          </ac:spMkLst>
        </pc:spChg>
        <pc:spChg chg="mod">
          <ac:chgData name="Mandy Bengts (HDa)" userId="669bf099-0d69-4a94-8ee8-a26dbee66105" providerId="ADAL" clId="{19410D9C-DA8C-424D-A058-078260377143}" dt="2024-02-02T14:36:55.956" v="1140" actId="6549"/>
          <ac:spMkLst>
            <pc:docMk/>
            <pc:sldMk cId="3307052988" sldId="416"/>
            <ac:spMk id="8" creationId="{46906994-43ED-935A-054B-51AF3E9F56F6}"/>
          </ac:spMkLst>
        </pc:spChg>
      </pc:sldChg>
      <pc:sldChg chg="addSp delSp modSp mod">
        <pc:chgData name="Mandy Bengts (HDa)" userId="669bf099-0d69-4a94-8ee8-a26dbee66105" providerId="ADAL" clId="{19410D9C-DA8C-424D-A058-078260377143}" dt="2024-02-12T10:48:43.609" v="1789" actId="21"/>
        <pc:sldMkLst>
          <pc:docMk/>
          <pc:sldMk cId="1276975548" sldId="417"/>
        </pc:sldMkLst>
        <pc:spChg chg="del">
          <ac:chgData name="Mandy Bengts (HDa)" userId="669bf099-0d69-4a94-8ee8-a26dbee66105" providerId="ADAL" clId="{19410D9C-DA8C-424D-A058-078260377143}" dt="2024-02-12T10:48:36.087" v="1788" actId="21"/>
          <ac:spMkLst>
            <pc:docMk/>
            <pc:sldMk cId="1276975548" sldId="417"/>
            <ac:spMk id="2" creationId="{257B963B-6E8D-A91E-F2AC-5751FC603C9A}"/>
          </ac:spMkLst>
        </pc:spChg>
        <pc:spChg chg="mod">
          <ac:chgData name="Mandy Bengts (HDa)" userId="669bf099-0d69-4a94-8ee8-a26dbee66105" providerId="ADAL" clId="{19410D9C-DA8C-424D-A058-078260377143}" dt="2024-02-12T10:48:27.810" v="1787" actId="6549"/>
          <ac:spMkLst>
            <pc:docMk/>
            <pc:sldMk cId="1276975548" sldId="417"/>
            <ac:spMk id="3" creationId="{0E60B925-A6B3-9968-7526-540A5505BE05}"/>
          </ac:spMkLst>
        </pc:spChg>
        <pc:spChg chg="add del mod">
          <ac:chgData name="Mandy Bengts (HDa)" userId="669bf099-0d69-4a94-8ee8-a26dbee66105" providerId="ADAL" clId="{19410D9C-DA8C-424D-A058-078260377143}" dt="2024-02-12T10:48:43.609" v="1789" actId="21"/>
          <ac:spMkLst>
            <pc:docMk/>
            <pc:sldMk cId="1276975548" sldId="417"/>
            <ac:spMk id="5" creationId="{5B728CFD-A37B-EBC5-928D-08C80A4E9951}"/>
          </ac:spMkLst>
        </pc:spChg>
        <pc:spChg chg="mod">
          <ac:chgData name="Mandy Bengts (HDa)" userId="669bf099-0d69-4a94-8ee8-a26dbee66105" providerId="ADAL" clId="{19410D9C-DA8C-424D-A058-078260377143}" dt="2024-02-06T07:17:16.355" v="1716" actId="14100"/>
          <ac:spMkLst>
            <pc:docMk/>
            <pc:sldMk cId="1276975548" sldId="417"/>
            <ac:spMk id="6" creationId="{954334F2-A078-83C8-12CF-5FE08B61EC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0FD57C-3D81-2C63-1081-F5153BA4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9" y="204281"/>
            <a:ext cx="1478945" cy="500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C77D-252F-4260-8DB5-09F3AE8393C3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50A45BB-C46D-F305-49EC-9A66DD71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9" y="204281"/>
            <a:ext cx="1478945" cy="500566"/>
          </a:xfrm>
          <a:prstGeom prst="rect">
            <a:avLst/>
          </a:prstGeom>
        </p:spPr>
      </p:pic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2B25-D3B1-41DA-B815-AE9D92C5353B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2730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On the </a:t>
            </a:r>
            <a:r>
              <a:rPr lang="sv-SE" dirty="0" err="1"/>
              <a:t>left</a:t>
            </a:r>
            <a:r>
              <a:rPr lang="sv-SE" dirty="0"/>
              <a:t>,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photo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8519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0766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choose to keep consistency with the keywords above. However, the key words can also be as simple as “friendship” “new experience”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5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3587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9272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5F6368"/>
                </a:solidFill>
                <a:effectLst/>
                <a:latin typeface="arial"/>
                <a:cs typeface="arial"/>
              </a:rPr>
              <a:t>Swedish</a:t>
            </a:r>
            <a:r>
              <a:rPr lang="en-GB" b="0" i="0" dirty="0">
                <a:solidFill>
                  <a:srgbClr val="4D5156"/>
                </a:solidFill>
                <a:effectLst/>
                <a:latin typeface="arial"/>
                <a:cs typeface="arial"/>
              </a:rPr>
              <a:t> society in general is informal and </a:t>
            </a:r>
            <a:r>
              <a:rPr lang="en-GB" b="0" i="0" dirty="0">
                <a:solidFill>
                  <a:srgbClr val="5F6368"/>
                </a:solidFill>
                <a:effectLst/>
                <a:latin typeface="arial"/>
                <a:cs typeface="arial"/>
              </a:rPr>
              <a:t>non</a:t>
            </a:r>
            <a:r>
              <a:rPr lang="en-GB" b="0" i="0" dirty="0">
                <a:solidFill>
                  <a:srgbClr val="4D5156"/>
                </a:solidFill>
                <a:effectLst/>
                <a:latin typeface="arial"/>
                <a:cs typeface="arial"/>
              </a:rPr>
              <a:t>-</a:t>
            </a:r>
            <a:r>
              <a:rPr lang="en-GB" b="0" i="0">
                <a:solidFill>
                  <a:srgbClr val="5F6368"/>
                </a:solidFill>
                <a:effectLst/>
                <a:latin typeface="arial"/>
                <a:cs typeface="arial"/>
              </a:rPr>
              <a:t>hierarchical. The teaching model at Swedish universities reflects </a:t>
            </a:r>
            <a:r>
              <a:rPr lang="en-GB">
                <a:solidFill>
                  <a:srgbClr val="5F6368"/>
                </a:solidFill>
                <a:latin typeface="arial"/>
                <a:cs typeface="arial"/>
              </a:rPr>
              <a:t>"freedom with responsibility" </a:t>
            </a:r>
            <a:r>
              <a:rPr lang="en-GB" b="0" i="0">
                <a:solidFill>
                  <a:srgbClr val="5F6368"/>
                </a:solidFill>
                <a:effectLst/>
                <a:latin typeface="arial"/>
                <a:cs typeface="arial"/>
              </a:rPr>
              <a:t>and has equality in focus.</a:t>
            </a:r>
            <a:r>
              <a:rPr lang="en-GB">
                <a:solidFill>
                  <a:srgbClr val="5F6368"/>
                </a:solidFill>
                <a:latin typeface="arial"/>
                <a:cs typeface="arial"/>
              </a:rPr>
              <a:t> </a:t>
            </a:r>
            <a:endParaRPr lang="en-US" b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2/16/2024</a:t>
            </a:fld>
            <a:endParaRPr lang="sv-SE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8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60329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9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3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10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93803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6292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noProof="0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180709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046F-6CB8-2EC9-4F23-4F61A9C3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A7CBA-8BF9-D5EE-6E4B-317D35521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0A68-A3CB-1AA8-888D-2558A91B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BFE8-A1CD-05B5-6563-A80AB3C2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C2E04-1FD2-ECF2-4088-91CE2B63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2F46-8B57-1365-4C15-7D85295D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362B-8851-58A2-A5E9-9FCF5E05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91CE-8FDA-69DD-F73A-6D45A6D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53F7-BF1F-E433-BEEE-150EE769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52A5-D26D-7A89-B6A1-66F6B9BE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711A-99E8-DE16-EAA4-9E135B2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2EBB8-6E43-2D80-552E-4184CD0F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4934-8860-692A-A856-56519707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C64F-71A5-12D3-5D45-C8A163B4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AD16-635D-A673-8C05-4EA61A50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3916-5023-201F-D84E-38C04FD9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B331-12D4-09FD-37FB-C982321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33EC4-ADAE-32D4-829E-E2176FE21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C22F9-4694-7BC2-3AEE-EF6347A0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A315D-DB7D-2BE2-BC3C-A346DADB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32A2B-CA53-87CA-A37B-00DC1E0F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BBC9-D0DB-2F2E-CE90-5A14909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4C4F-B298-1CC5-FB3F-2333E7E3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AAC58-9ACD-66BC-CFD1-378D59CA5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97B7E-893D-9231-6EFF-86CCD8E03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064AB-AE2B-5FEC-2ADA-E61765E6D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11248-90A1-B258-D638-B90E88B3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DEF81-AAA9-1B55-00CC-7AB9F097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CA75B-2680-179B-3561-2C720879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F61B-2BD6-4938-2DEE-E7122DC9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6864-D864-9DAA-4A5F-5E84BC49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CF210-41F9-2900-D5CD-2F16C4F2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7C3B0-70B6-9BCC-E982-F07AE075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3F046-95EF-0C33-45C0-C42D8E68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7423D-386D-7EF5-ED87-B90D953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34BEC-B1C1-2B57-7B6C-296F198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2E9C-ED98-1C8A-4F53-4234EF71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C447-213C-8BCE-0AC1-57123DC5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94109-0333-43ED-2246-BD1E6805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DA135-8538-281D-9171-671F0273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F9974-BF31-C618-76F9-A7D9E61E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90BD8-2852-B0E4-0859-3F33158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E2D6-C7C6-6488-896B-DD53148A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FA921-F27A-AAE9-56E6-604EE44EB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84650-0593-C464-8D40-52BC4C64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DFFA7-7A9B-DACF-6DED-2D14D2B0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81C36-CAB8-C050-AD0A-5EF3A451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E67D3-CA0C-CB23-86E4-9C125CC7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BA1C-1A20-E312-1DA5-2A26D065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D971-473F-1F2E-2F49-F0B91A36D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F63D-5D9D-71D0-976C-525F2BD1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117B-65A8-5443-B29F-51A55CAA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778E-3A8F-177C-4907-C6B85E54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0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77763-CEFE-EA6D-69DB-CE74EB951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E9C85-DCC6-D0D5-6F8E-706F203C0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9B3E-28AB-5DB1-75C2-D9AD99EA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326CB-98FF-6CD8-BE56-A04FBC24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81FB-438B-4C6F-68C7-923C1131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52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387B-7129-A1EF-1C3A-8F22567C4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48B81-F68C-E2F4-D9D3-A579BCD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60A73-1B0C-EDA6-9845-50235D53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A98BE-45EA-1DD8-E4F1-1C6E8C26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EC668-468E-809B-AB03-4D53FA4A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41DB-2858-82FB-ED07-A2DEC5D1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5F08-C5EE-F3F0-84E9-01B87142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E1ED-1584-AF7F-D484-6C7F5A37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E630-6AB6-7E1D-6518-CDABCD1E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0C56-8437-A2EF-DA2D-821154DD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3B10-AEFC-5BC0-8095-10EC43F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9836-76AD-B25A-C32A-862A1C916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9EFD-8196-2D66-E726-ADE1A263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2FB27-1360-35D3-B1E8-5D341A17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980E7-3B93-5E96-C0F6-452A3758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569D-A9D3-0070-E510-EDB99806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6302-E3EA-FD5A-8785-C1B5F941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08592-0554-9F51-2843-DFF42D1B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C9FC7-B5B6-5857-D879-3500DB7D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A1ED-1821-14FE-A5F3-A1976488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6640D-14B7-A146-8CE2-10A9EBC0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8299-E08D-D2C0-7D01-3FC43189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9633F-CA37-1C16-E464-7C7E54051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65F20-DA73-6902-192D-24BBAEB75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9C33A-FD0E-60FB-1028-77B2CD003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723D9-52A5-B85A-C7FD-2A6FD32B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E3BE6-D398-8B6C-4FBC-E12FE9EA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3B843-D7E8-FF6F-C9ED-37852C18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657C7-3732-B472-DD91-C45D3B90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ABC0-DD68-33FE-C559-BA012B24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189E8-B8D4-B573-224C-9FB76EAC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70CEE-7D57-D9C4-83D6-73FC1823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7B0BF-EC0E-F929-9FA1-F2C66BB3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2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7BB8B-5303-1765-5DB8-0373A430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8012C-69AA-E754-654E-46C8332C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5DBDB-4944-1AC0-7C45-01B2D971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0DA3-47F6-5F32-943D-4356440A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A279-FD6A-514F-CBD6-BDC98BEB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CD81F-AD65-F12C-E7E7-33A3E4E3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481D7-6C97-5BCF-FCDE-F4C9F4FC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84CBC-C78E-38EC-EE82-568663E5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5955D-645D-AF1E-1F20-D6F1879A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74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37FD-8E57-3C0E-A694-E4B96750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6C8DD-4550-6F7A-EEBE-828B8BFB1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5F992-3A01-B750-A0D6-A72CACC06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446FD-1BD9-1F56-B233-70CB70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770E2-2674-A63F-5190-DCABB44B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7088B-0AE8-59F3-9330-D8D3FFFD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1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AAAC-8E9D-1239-2223-65AC1BA7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6F2CB-3D68-D459-74DE-C73B5B675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F06F-5775-8494-4287-4C200679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87DF-922B-4947-3278-E5828B08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BFC7C-C3B9-CBDB-9D5E-AF6D1577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6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2EAE3-FC1E-315F-04A2-99097ECED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0B13F-39CB-330F-50D7-4E007E520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7C9A-0215-D59A-105A-53A4C60A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DE27-239A-8241-9531-AA346DF5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43BE0-C9BE-76EE-422A-E0A85127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0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3-705D-DD14-3963-CAA54B509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7A278-F462-AE05-7C1C-D0B669EA0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20F7F-BFB5-6A22-3498-672B522F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D665-04CE-03F4-4D74-4A3825BD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59C64-22C0-D4DA-918E-B81E6489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1BA5-CE68-B942-4F07-D773E696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F11-B0F8-C1C4-2F72-D68B832A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F13A-D0F1-3E7E-0293-01383190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85398-D059-5C9C-E0D4-A9E7CE6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FFB72-4157-516B-7EE0-D652078F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7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3A50-E5E5-E3B6-759E-360E5734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0E37-BF18-BAAA-A38A-C78AB5851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A34B2-0D62-672F-6AAC-BC3B1B8C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50644-FB27-3B6D-992C-EEF53D03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4F833-49F5-36CE-1F33-ABE3C5CA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DDC2-451D-A400-D682-2A7B1C20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C138-0C57-8AE7-98AE-4EF80A36C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60359-A37D-BAD5-7A1F-48F940131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B83EB-7B3D-CA87-3967-C84726C1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DEFC5-9155-BA0E-5F6B-35FA963C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1FA2-FB1F-98BA-6A51-AF748756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9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4050-6FF4-47B1-AA2C-241A2A43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1538-0930-1388-36A1-B6EC66F49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4D8B0-1C6C-7018-1174-C171F2985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8A9EC-2CBC-02FB-E480-EFAFA1A31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6318B-7A33-C055-53F1-1AF2F38D0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20D0-F7BE-6E15-CA00-1E9EB220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7D1B4-F1F1-2871-EEBC-35BE9DF5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F67C-A9E8-37CB-82D8-E469489A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3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47F7-5115-C074-02ED-C4621375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AD11D-2FB7-8995-5681-66852A94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1DFDE-3F7A-8835-CE7E-27B5A410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1303B-262B-50CE-0FAC-B741339D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4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1CD00-CF59-2979-7C85-D5F98F50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CB625-16EF-155F-AD7D-5945E8CD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9BC82-ABE2-85C9-971F-7926A904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780-5A75-8015-EC56-EF856C68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756A-5A3D-1DB9-D624-54EF35FA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F597D-7A6D-D33A-D8A1-3FA41B03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8E5AE-CE60-69C7-5B5F-EFD0C233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B9E5-4E6C-F737-6186-4255CADF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03C8A-7C6A-A786-7FB6-7906C9FB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4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DAFD-99C0-D955-50C0-D50A0BC5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14AB-2DC7-7FA4-78C8-4B5F05E15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56B6C-EAE7-A403-ADE6-82ABC68C6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5C9A0-37AD-A4D6-8A95-E6198DEF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9B168-297E-B9D9-A870-F715F71E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E3C7B-EC8E-E68B-9D6C-9550C795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C8E-13DC-53A2-C87C-BA92E4FA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C180E-B165-DBA7-8C2C-1FAFABB7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E64D-D97F-6327-12AA-E1DB2663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E31E6-BA85-DE59-2C1D-631AB17D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186D3-C138-F047-64E4-E5EFB1AE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5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75A96-3E7A-CE31-5426-BDC1998CB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A7E0B-1345-DDAF-0D11-05B7B7A52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3348-14BA-D530-8241-5D9B7B7F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3440-36FD-CB47-1F48-53D80762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64857-68F9-02E6-141D-45028B40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7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C902-F061-E6C8-6EB2-A68A4E50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83FA2-0E79-C3E7-C362-2AA18E4BD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432EF-D25C-3C69-30FC-56742C06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8C8B-0BC4-12D9-5006-110A82F7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46FBD-3F7D-8437-8C9C-2485B118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56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597A-4409-E0E0-ACC0-0F3E4551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B1E13-BE18-F73F-05F7-ACD6508F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6A2A-A8C4-00B4-DBD0-D65D9F30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83DC-3C09-0219-8DA3-3AE67BFF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2F1A-5FAA-2AFB-18C3-E5D8FE96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5AAB-E9BD-6933-050D-0BA1124E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7FC88-838E-2C1C-C271-EBEF7C7E3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0895A-1CB6-CC01-444B-67F0D82E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2827-2C43-4B94-D31A-FC0751FA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2303-F4E7-3F62-52A4-86443C17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9EE2-879B-F52A-2046-7278B7B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F721-A4AF-BFDF-3519-30DC1A2A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65948-4123-DDBF-0B73-DB164F155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703DD-B7BD-22AC-CECD-8B36A284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2B6B5-7EF9-94EB-FADB-AB69CBEC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8609D-ADCC-B73E-F479-A0AA5C8A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B6CB-99B5-6379-DAEB-8541335A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731A5-C0E4-0A60-980E-1FB3BCC2A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7A30A-B6C2-E525-308E-9259CD234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E3B9-B3E3-6CB0-15FE-074ED1B17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DD539-CCE7-7DEE-4FBC-AB0AC1A4C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CA048-16FB-7B34-5BBB-98450421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8BD00-B78E-EB7A-6015-1CBF97C1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184B5-9551-2F91-2284-44B02E09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4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68F6-EAB2-C2D5-9596-11A6132D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B88A-5C8B-C7C3-F1A5-5DFD7595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A8665-074B-89C0-5BA0-D2A704AA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D0629-7830-5235-49DC-DC2BB0FA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8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7E88F-1396-B11C-4C3F-A504881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A5D0A-1318-2A09-2D50-E9B3EB48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306F-627D-8CD2-D527-2CF30A15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AD7C-2BF8-F582-9E84-7BD97CC4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9DB3-6413-913E-8FC9-CD510D16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126AC-24BE-5684-7F0A-8B83B7473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C4256-3A00-6615-F9E8-AF171E9E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51E8D-3D6D-2FE6-070E-EFA0233C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7B0C-6EBF-00CE-4666-9C72279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9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28BD-C047-D428-DD49-699C2C7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986B8-51E1-5C7E-BCB5-6E9B9EFEB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F13D1-0AE2-8841-21D7-D8D98ADC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5F390-63C1-E55E-E18F-2EA19036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3B285-1321-8745-5C7C-7013BED9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3EB0-578F-C9E0-E536-3C075BFC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1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18EC-FF61-A4B7-2740-65C869A1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F77AC-462F-E7C4-D6AC-EBF11BD60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F020-573D-C578-820B-7D991FE9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3418-DEDA-1F28-09A2-2ADF7870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83DF-1773-E212-F676-15A8192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3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AE81E-1DA2-4464-7A24-FC7FF2279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2FF59-B00F-EE58-9DD2-81DE52640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8056F-B1FC-4760-1FAF-679B5AED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D9E3-2507-1C2D-8547-4F7E5307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101C-CA4C-1EA8-0CD6-1F719EDC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3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8996F94-E389-424D-BCA7-8B163DDD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  <a:p>
            <a:pPr lvl="0"/>
            <a:endParaRPr lang="en-GB" noProof="0"/>
          </a:p>
        </p:txBody>
      </p:sp>
      <p:pic>
        <p:nvPicPr>
          <p:cNvPr id="5" name="Picture 32" descr="Högskolan Dalarna Logotyp">
            <a:extLst>
              <a:ext uri="{FF2B5EF4-FFF2-40B4-BE49-F238E27FC236}">
                <a16:creationId xmlns:a16="http://schemas.microsoft.com/office/drawing/2014/main" id="{22237058-1D06-478C-B65E-97A763D7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6" y="297875"/>
            <a:ext cx="2670461" cy="63490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D943D2-8697-4103-88F6-D80A0215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noProof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D01B4D-55EA-4F55-939D-06871C5D8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D7DDE7-EC16-4FDA-A6CA-A1701E25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0177F7-A020-4F47-8707-1250A678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22" y="2038753"/>
            <a:ext cx="1435694" cy="48592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D8ED4A8-D47A-497E-B172-FBF5312CE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4DE8CA-5D15-409C-8427-53ED06400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16/02/2024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  <p:sldLayoutId id="2147483697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02063-781C-572F-81D4-BF619FA8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77971-18C1-25AC-C8AE-FDEE7D2B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33B8-CDEF-59F1-9D9F-52E6D117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6A07-E9E7-4D97-8396-5D0912049A3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E975-EAF3-A3AD-433D-3699416F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E48D-C59C-B43C-CFD4-94A93E4E5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F2A3-6979-4824-BD1A-B7B9E6D19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F4B1E-F0EE-EAB9-5509-1F86C31E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53C8-6150-FDF6-0001-3AF5ECA6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E65-B3C4-6ABC-435A-2C26ECE0E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9454-4EBC-4C83-9835-92191601E48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02CF-8EAB-3D83-300E-9018FB793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6E6FB-E386-7B74-C274-3641F1F7E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85EA-AC66-40E4-BDF0-D6A9A332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183A2-6942-9F90-FDD4-3520219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5235D-32D4-CCB6-6C94-BFB03D005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069B-4F7F-677A-AD2C-A1541C5E0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5665-53E7-44D8-B1BC-936770F9927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0118-96FB-6F13-76CD-09997A8A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2870-4F5E-C514-82E1-4A0AF67E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F263-63A9-4613-9838-2451D467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9E6CE-F738-2A64-E8C8-1834E5C3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60D6-98F8-49F8-BAE2-260AEF283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FD4E-079A-C564-6A67-49A2C009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5F9C-113C-452E-9E42-54579102B8F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01EC-5601-1210-D329-65F1108DF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9B0B-A3EB-BB4D-49B4-8EE96377C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00B6-4446-45C4-9169-A0158C1D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dalarna.se/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instagram.com/studyindalarna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du.se/studyatd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tudentblogsdu.wordpres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du.se" TargetMode="External"/><Relationship Id="rId2" Type="http://schemas.openxmlformats.org/officeDocument/2006/relationships/hyperlink" Target="http://www.du.se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18.png"/><Relationship Id="rId4" Type="http://schemas.openxmlformats.org/officeDocument/2006/relationships/hyperlink" Target="https://www.instagram.com/studyindalarn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56F6-ACFE-3FE2-9FBD-3C822F9A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Please read </a:t>
            </a:r>
            <a:r>
              <a:rPr lang="en-SE" sz="2000" b="1" dirty="0"/>
              <a:t>the instructions on this slide </a:t>
            </a:r>
            <a:r>
              <a:rPr lang="en-US" sz="2000" b="1" dirty="0"/>
              <a:t>before</a:t>
            </a:r>
            <a:br>
              <a:rPr lang="en-SE" sz="2000" b="1" dirty="0"/>
            </a:br>
            <a:r>
              <a:rPr lang="en-SE" sz="2000" b="1" dirty="0"/>
              <a:t>you begin creating your PowerPoint.</a:t>
            </a:r>
            <a:endParaRPr lang="en-US" sz="2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8B4CE-C4E6-161A-6F9E-BC7FE167BB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6"/>
            <a:ext cx="9731777" cy="4248150"/>
          </a:xfrm>
        </p:spPr>
        <p:txBody>
          <a:bodyPr/>
          <a:lstStyle/>
          <a:p>
            <a:r>
              <a:rPr lang="en-US" b="1" dirty="0"/>
              <a:t>Which slides should I edit?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Slide 3: </a:t>
            </a:r>
            <a:r>
              <a:rPr lang="en-SE" dirty="0"/>
              <a:t>My name is</a:t>
            </a:r>
            <a:r>
              <a:rPr lang="en-US" dirty="0"/>
              <a:t> (</a:t>
            </a:r>
            <a:r>
              <a:rPr lang="en-US" i="1" dirty="0"/>
              <a:t>text + photo</a:t>
            </a:r>
            <a:r>
              <a:rPr lang="en-US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Slide </a:t>
            </a:r>
            <a:r>
              <a:rPr lang="en-SE" dirty="0"/>
              <a:t>5</a:t>
            </a:r>
            <a:r>
              <a:rPr lang="en-US" dirty="0"/>
              <a:t>: </a:t>
            </a:r>
            <a:r>
              <a:rPr lang="en-SE" dirty="0"/>
              <a:t>For me Sweden is</a:t>
            </a:r>
            <a:r>
              <a:rPr lang="en-US" dirty="0"/>
              <a:t> (</a:t>
            </a:r>
            <a:r>
              <a:rPr lang="en-US" i="1" dirty="0"/>
              <a:t>text</a:t>
            </a:r>
            <a:r>
              <a:rPr lang="en-US" dirty="0"/>
              <a:t>, please keep the branded text </a:t>
            </a:r>
            <a:r>
              <a:rPr lang="en-US" dirty="0" err="1"/>
              <a:t>colo</a:t>
            </a:r>
            <a:r>
              <a:rPr lang="en-SE" dirty="0"/>
              <a:t>u</a:t>
            </a:r>
            <a:r>
              <a:rPr lang="en-US" dirty="0"/>
              <a:t>r)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Slide </a:t>
            </a:r>
            <a:r>
              <a:rPr lang="en-SE" dirty="0"/>
              <a:t>7</a:t>
            </a:r>
            <a:r>
              <a:rPr lang="en-US" dirty="0"/>
              <a:t>: </a:t>
            </a:r>
            <a:r>
              <a:rPr lang="en-SE" dirty="0"/>
              <a:t>Dalarna University - </a:t>
            </a:r>
            <a:r>
              <a:rPr lang="en-gb" dirty="0"/>
              <a:t>One University</a:t>
            </a:r>
            <a:r>
              <a:rPr lang="en-SE" dirty="0"/>
              <a:t>,</a:t>
            </a:r>
            <a:r>
              <a:rPr lang="en-gb" dirty="0"/>
              <a:t> Two Campuses (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Slide 1</a:t>
            </a:r>
            <a:r>
              <a:rPr lang="en-SE" dirty="0"/>
              <a:t>1</a:t>
            </a:r>
            <a:r>
              <a:rPr lang="en-GB" dirty="0"/>
              <a:t>: </a:t>
            </a:r>
            <a:r>
              <a:rPr lang="en-SE" dirty="0"/>
              <a:t>Cost of Living</a:t>
            </a:r>
            <a:r>
              <a:rPr lang="sv-SE" altLang="zh-CN" dirty="0"/>
              <a:t> (</a:t>
            </a:r>
            <a:r>
              <a:rPr lang="sv-SE" altLang="zh-CN" i="1" dirty="0"/>
              <a:t>text</a:t>
            </a:r>
            <a:r>
              <a:rPr lang="sv-SE" altLang="zh-CN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altLang="zh-CN" dirty="0"/>
          </a:p>
          <a:p>
            <a:r>
              <a:rPr lang="en-US" b="1" dirty="0"/>
              <a:t>How do I know which text to edit? </a:t>
            </a:r>
          </a:p>
          <a:p>
            <a:pPr marL="457200" lvl="1" indent="0">
              <a:buNone/>
            </a:pPr>
            <a:r>
              <a:rPr lang="en-US" altLang="zh-CN" dirty="0"/>
              <a:t>The </a:t>
            </a:r>
            <a:r>
              <a:rPr lang="en-SE" altLang="zh-CN" dirty="0"/>
              <a:t>places in the </a:t>
            </a:r>
            <a:r>
              <a:rPr lang="en-US" altLang="zh-CN" dirty="0"/>
              <a:t>text</a:t>
            </a:r>
            <a:r>
              <a:rPr lang="en-SE" altLang="zh-CN" dirty="0"/>
              <a:t> that</a:t>
            </a:r>
            <a:r>
              <a:rPr lang="en-US" altLang="zh-CN" dirty="0"/>
              <a:t> you need to edit</a:t>
            </a:r>
            <a:r>
              <a:rPr lang="en-SE" altLang="zh-CN" dirty="0"/>
              <a:t>/write</a:t>
            </a:r>
            <a:r>
              <a:rPr lang="en-US" altLang="zh-CN" dirty="0"/>
              <a:t> are </a:t>
            </a:r>
            <a:r>
              <a:rPr lang="en-SE" altLang="zh-CN" dirty="0"/>
              <a:t>highlighted in </a:t>
            </a:r>
            <a:r>
              <a:rPr lang="en-SE" dirty="0">
                <a:highlight>
                  <a:srgbClr val="FFFF00"/>
                </a:highlight>
              </a:rPr>
              <a:t>yellow.</a:t>
            </a:r>
            <a:br>
              <a:rPr lang="en-SE" dirty="0">
                <a:highlight>
                  <a:srgbClr val="FFFF00"/>
                </a:highlight>
              </a:rPr>
            </a:br>
            <a:r>
              <a:rPr lang="en-SE" altLang="zh-CN" dirty="0"/>
              <a:t>Be sure to remove the yellow highlight when you add your text</a:t>
            </a:r>
            <a:r>
              <a:rPr lang="en-US" altLang="zh-CN" dirty="0"/>
              <a:t>.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b="1" dirty="0"/>
              <a:t>Can I add content</a:t>
            </a:r>
            <a:r>
              <a:rPr lang="en-SE" b="1" dirty="0"/>
              <a:t>?</a:t>
            </a:r>
            <a:r>
              <a:rPr lang="en-US" b="1" dirty="0"/>
              <a:t> </a:t>
            </a:r>
          </a:p>
          <a:p>
            <a:pPr marL="457200" lvl="1" indent="0">
              <a:buNone/>
            </a:pPr>
            <a:r>
              <a:rPr lang="en-SE" altLang="zh-CN" dirty="0"/>
              <a:t>Of course</a:t>
            </a:r>
            <a:r>
              <a:rPr lang="en-US" altLang="zh-CN" dirty="0"/>
              <a:t>, </a:t>
            </a:r>
            <a:r>
              <a:rPr lang="en-SE" altLang="zh-CN" dirty="0"/>
              <a:t>but be sure it </a:t>
            </a:r>
            <a:r>
              <a:rPr lang="en-US" altLang="zh-CN" dirty="0"/>
              <a:t>fit</a:t>
            </a:r>
            <a:r>
              <a:rPr lang="en-SE" altLang="zh-CN" dirty="0"/>
              <a:t>s</a:t>
            </a:r>
            <a:r>
              <a:rPr lang="en-US" altLang="zh-CN" dirty="0"/>
              <a:t> the main structure and match</a:t>
            </a:r>
            <a:r>
              <a:rPr lang="en-SE" altLang="zh-CN" dirty="0"/>
              <a:t>es</a:t>
            </a:r>
            <a:r>
              <a:rPr lang="en-US" altLang="zh-CN" dirty="0"/>
              <a:t> the topics. </a:t>
            </a:r>
          </a:p>
          <a:p>
            <a:pPr marL="457200" lvl="1" indent="0">
              <a:buNone/>
            </a:pPr>
            <a:endParaRPr lang="sv-SE" altLang="zh-CN" dirty="0"/>
          </a:p>
          <a:p>
            <a:pPr lvl="1">
              <a:buFont typeface="Courier New" panose="02070309020205020404" pitchFamily="49" charset="0"/>
              <a:buChar char="o"/>
            </a:pPr>
            <a:endParaRPr lang="sv-SE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ED609-5A71-9F2F-A777-AAEFAFA49457}"/>
              </a:ext>
            </a:extLst>
          </p:cNvPr>
          <p:cNvSpPr/>
          <p:nvPr/>
        </p:nvSpPr>
        <p:spPr>
          <a:xfrm>
            <a:off x="8548578" y="431666"/>
            <a:ext cx="2764465" cy="76554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Instruction</a:t>
            </a:r>
            <a:r>
              <a:rPr lang="en-SE" sz="3200" b="1" dirty="0"/>
              <a:t>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518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86489"/>
            <a:ext cx="5563771" cy="942828"/>
          </a:xfrm>
        </p:spPr>
        <p:txBody>
          <a:bodyPr/>
          <a:lstStyle/>
          <a:p>
            <a:r>
              <a:rPr lang="en-SE" altLang="zh-CN" sz="2800" b="1" dirty="0"/>
              <a:t>Social </a:t>
            </a:r>
            <a:r>
              <a:rPr lang="en-GB" altLang="zh-CN" sz="2800" b="1" dirty="0"/>
              <a:t>Life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 dirty="0"/>
              <a:t>Photo: </a:t>
            </a:r>
            <a:r>
              <a:rPr lang="en-GB" dirty="0"/>
              <a:t>Fabian </a:t>
            </a:r>
            <a:r>
              <a:rPr lang="en-GB" dirty="0" err="1"/>
              <a:t>Gaukler</a:t>
            </a:r>
            <a:endParaRPr lang="sv-SE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29317"/>
            <a:ext cx="5524014" cy="3590497"/>
          </a:xfrm>
        </p:spPr>
        <p:txBody>
          <a:bodyPr/>
          <a:lstStyle/>
          <a:p>
            <a:r>
              <a:rPr lang="sv-SE" dirty="0"/>
              <a:t>Student housing</a:t>
            </a:r>
            <a:r>
              <a:rPr lang="en-SE" dirty="0"/>
              <a:t> – </a:t>
            </a:r>
            <a:r>
              <a:rPr lang="sv-SE" dirty="0"/>
              <a:t>best place to make new friends </a:t>
            </a:r>
            <a:r>
              <a:rPr lang="en-GB" dirty="0"/>
              <a:t>from all around the world </a:t>
            </a:r>
          </a:p>
          <a:p>
            <a:r>
              <a:rPr lang="en-SE" dirty="0"/>
              <a:t>Parties</a:t>
            </a:r>
            <a:r>
              <a:rPr lang="en-GB" dirty="0"/>
              <a:t> (in student housing</a:t>
            </a:r>
            <a:r>
              <a:rPr lang="en-SE" dirty="0"/>
              <a:t>/</a:t>
            </a:r>
            <a:r>
              <a:rPr lang="en-GB" dirty="0"/>
              <a:t>at the student union)</a:t>
            </a:r>
          </a:p>
          <a:p>
            <a:r>
              <a:rPr lang="en-SE" dirty="0"/>
              <a:t>Potluck</a:t>
            </a:r>
            <a:r>
              <a:rPr lang="en-GB" dirty="0"/>
              <a:t> </a:t>
            </a:r>
            <a:r>
              <a:rPr lang="en-SE" dirty="0"/>
              <a:t>dinners</a:t>
            </a:r>
            <a:r>
              <a:rPr lang="en-GB" dirty="0"/>
              <a:t> and Swedish </a:t>
            </a:r>
            <a:r>
              <a:rPr lang="en-GB" i="1" dirty="0"/>
              <a:t>fika</a:t>
            </a:r>
            <a:r>
              <a:rPr lang="en-GB" dirty="0"/>
              <a:t> with friends</a:t>
            </a:r>
          </a:p>
          <a:p>
            <a:r>
              <a:rPr lang="en-SE" dirty="0"/>
              <a:t>Sport</a:t>
            </a:r>
            <a:r>
              <a:rPr lang="en-GB" dirty="0"/>
              <a:t> activities </a:t>
            </a:r>
            <a:r>
              <a:rPr lang="en-SE" dirty="0"/>
              <a:t>organised</a:t>
            </a:r>
            <a:r>
              <a:rPr lang="en-GB" dirty="0"/>
              <a:t> by the student union</a:t>
            </a:r>
            <a:endParaRPr lang="en-SE" dirty="0"/>
          </a:p>
          <a:p>
            <a:r>
              <a:rPr lang="en-SE" dirty="0">
                <a:hlinkClick r:id="rId3"/>
              </a:rPr>
              <a:t>Visit Dalarna </a:t>
            </a:r>
            <a:r>
              <a:rPr lang="en-SE" dirty="0"/>
              <a:t>– ideas for activities </a:t>
            </a:r>
            <a:endParaRPr lang="en-GB" dirty="0"/>
          </a:p>
          <a:p>
            <a:endParaRPr lang="en-GB" dirty="0"/>
          </a:p>
        </p:txBody>
      </p:sp>
      <p:pic>
        <p:nvPicPr>
          <p:cNvPr id="9" name="Platshållare för bild 8" descr=" 9 people sitting around bonfire and barbequing. It is dark in the background.">
            <a:extLst>
              <a:ext uri="{FF2B5EF4-FFF2-40B4-BE49-F238E27FC236}">
                <a16:creationId xmlns:a16="http://schemas.microsoft.com/office/drawing/2014/main" id="{AB36FF88-62C3-BED6-7021-14950D111A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4" r="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214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2800" b="1" dirty="0"/>
              <a:t>Cost of </a:t>
            </a:r>
            <a:r>
              <a:rPr lang="en-SE" altLang="zh-CN" sz="2800" b="1" dirty="0"/>
              <a:t>L</a:t>
            </a:r>
            <a:r>
              <a:rPr lang="en-GB" altLang="zh-CN" sz="2800" b="1" dirty="0" err="1"/>
              <a:t>iving</a:t>
            </a:r>
            <a:endParaRPr lang="sv-SE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32A56A7-C206-876D-A17F-E736BFA45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Students rent accommodation from local housing companies</a:t>
            </a:r>
          </a:p>
          <a:p>
            <a:r>
              <a:rPr lang="en-US" dirty="0"/>
              <a:t>Corridor room with private bathroom </a:t>
            </a:r>
            <a:r>
              <a:rPr lang="en-SE" dirty="0"/>
              <a:t>and</a:t>
            </a:r>
            <a:r>
              <a:rPr lang="en-US" dirty="0"/>
              <a:t> shared apartment </a:t>
            </a:r>
            <a:r>
              <a:rPr lang="en-SE" dirty="0"/>
              <a:t>– most</a:t>
            </a:r>
            <a:r>
              <a:rPr lang="en-US" dirty="0"/>
              <a:t> common types </a:t>
            </a:r>
            <a:r>
              <a:rPr lang="en-SE" dirty="0"/>
              <a:t>of</a:t>
            </a:r>
            <a:r>
              <a:rPr lang="en-US" dirty="0"/>
              <a:t> student accommodation</a:t>
            </a:r>
          </a:p>
          <a:p>
            <a:r>
              <a:rPr lang="en-US" dirty="0"/>
              <a:t>I had a budget of </a:t>
            </a:r>
            <a:r>
              <a:rPr lang="en-US" dirty="0">
                <a:highlight>
                  <a:srgbClr val="FFFF00"/>
                </a:highlight>
              </a:rPr>
              <a:t>……</a:t>
            </a:r>
            <a:r>
              <a:rPr lang="en-US" dirty="0"/>
              <a:t> SEK per month when I lived in Dalarna.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9F8ABA-1F51-8C77-2DE1-9021B4330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Photo: https://student.tunabyggen.se/</a:t>
            </a:r>
          </a:p>
        </p:txBody>
      </p:sp>
      <p:pic>
        <p:nvPicPr>
          <p:cNvPr id="13" name="Platshållare för bild 12" descr="View over a room with window, a yellow bookshelf, a bed, a lamp and a black armchair. On the chair there is a white blanket and a pillow with pattern of leaves.">
            <a:extLst>
              <a:ext uri="{FF2B5EF4-FFF2-40B4-BE49-F238E27FC236}">
                <a16:creationId xmlns:a16="http://schemas.microsoft.com/office/drawing/2014/main" id="{61BE7310-0D45-6756-699D-BF1B1A0BB1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6027" t="-562" r="1199" b="368"/>
          <a:stretch/>
        </p:blipFill>
        <p:spPr>
          <a:xfrm>
            <a:off x="7233741" y="-8336"/>
            <a:ext cx="4958259" cy="6358448"/>
          </a:xfrm>
        </p:spPr>
      </p:pic>
    </p:spTree>
    <p:extLst>
      <p:ext uri="{BB962C8B-B14F-4D97-AF65-F5344CB8AC3E}">
        <p14:creationId xmlns:p14="http://schemas.microsoft.com/office/powerpoint/2010/main" val="84761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Questions</a:t>
            </a:r>
            <a:r>
              <a:rPr lang="sv-SE" dirty="0"/>
              <a:t>?</a:t>
            </a:r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54334F2-A078-83C8-12CF-5FE08B61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7" y="2263501"/>
            <a:ext cx="5563772" cy="35904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About courses/programme:</a:t>
            </a:r>
            <a:br>
              <a:rPr lang="en-US" b="1" dirty="0"/>
            </a:br>
            <a:r>
              <a:rPr lang="en-US" dirty="0">
                <a:hlinkClick r:id="rId2"/>
              </a:rPr>
              <a:t>www.du.se/studyatdu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r>
              <a:rPr lang="en-US" b="1" dirty="0"/>
              <a:t>About student life: </a:t>
            </a:r>
          </a:p>
          <a:p>
            <a:r>
              <a:rPr lang="sv-SE" dirty="0"/>
              <a:t> </a:t>
            </a:r>
            <a:r>
              <a:rPr lang="sv-SE" dirty="0" err="1"/>
              <a:t>Instagram</a:t>
            </a:r>
            <a:r>
              <a:rPr lang="sv-SE" dirty="0"/>
              <a:t>: </a:t>
            </a:r>
            <a:r>
              <a:rPr lang="sv-SE" dirty="0" err="1">
                <a:hlinkClick r:id="rId3"/>
              </a:rPr>
              <a:t>studyindalarna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Blog</a:t>
            </a:r>
            <a:r>
              <a:rPr lang="sv-SE" dirty="0"/>
              <a:t>: </a:t>
            </a:r>
            <a:r>
              <a:rPr lang="en-US" sz="1800" dirty="0">
                <a:hlinkClick r:id="rId4"/>
              </a:rPr>
              <a:t>studentblogsdu.wordpress.com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6" name="Picture 4" descr="Icon&#10;&#10;Description automatically generated">
            <a:extLst>
              <a:ext uri="{FF2B5EF4-FFF2-40B4-BE49-F238E27FC236}">
                <a16:creationId xmlns:a16="http://schemas.microsoft.com/office/drawing/2014/main" id="{59178E27-1229-8C8F-CA79-790D8C48C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74" y="3764117"/>
            <a:ext cx="294632" cy="294632"/>
          </a:xfrm>
          <a:prstGeom prst="rect">
            <a:avLst/>
          </a:prstGeom>
        </p:spPr>
      </p:pic>
      <p:pic>
        <p:nvPicPr>
          <p:cNvPr id="7" name="Picture 5" descr="A screenshot of Studyindalarna´s Instagram account. ">
            <a:extLst>
              <a:ext uri="{FF2B5EF4-FFF2-40B4-BE49-F238E27FC236}">
                <a16:creationId xmlns:a16="http://schemas.microsoft.com/office/drawing/2014/main" id="{CDF143DF-04CE-28C1-A6F2-293BF98CF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459" y="63103"/>
            <a:ext cx="3175066" cy="364312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18" descr="A screenshot of Dalarna University Student Blog. ">
            <a:extLst>
              <a:ext uri="{FF2B5EF4-FFF2-40B4-BE49-F238E27FC236}">
                <a16:creationId xmlns:a16="http://schemas.microsoft.com/office/drawing/2014/main" id="{EB19A167-7A68-8A0B-578F-F83023D1C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459" y="3764117"/>
            <a:ext cx="5447168" cy="2468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pic>
        <p:nvPicPr>
          <p:cNvPr id="13" name="Bildobjekt 12" descr="A screenshot with a post from studyindalarna´s Instagram account. In the post there is a red tower with a green door, a person standing under the tower and 7 trees. ">
            <a:extLst>
              <a:ext uri="{FF2B5EF4-FFF2-40B4-BE49-F238E27FC236}">
                <a16:creationId xmlns:a16="http://schemas.microsoft.com/office/drawing/2014/main" id="{0951298E-E0CA-AC78-10DE-589E947384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542" b="9950"/>
          <a:stretch/>
        </p:blipFill>
        <p:spPr>
          <a:xfrm>
            <a:off x="9921922" y="62161"/>
            <a:ext cx="2144705" cy="364406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7697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Questions?</a:t>
            </a:r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54334F2-A078-83C8-12CF-5FE08B61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SE" b="1" dirty="0"/>
              <a:t>Contact</a:t>
            </a:r>
            <a:r>
              <a:rPr lang="sv-SE" b="1" dirty="0"/>
              <a:t> </a:t>
            </a:r>
            <a:r>
              <a:rPr lang="en-SE" b="1" dirty="0"/>
              <a:t>Dalarna University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Website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www.du.se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Email: </a:t>
            </a:r>
            <a:r>
              <a:rPr lang="sv-SE" dirty="0">
                <a:hlinkClick r:id="rId3"/>
              </a:rPr>
              <a:t>support@du.se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Contact a </a:t>
            </a:r>
            <a:r>
              <a:rPr lang="en-SE" b="1" dirty="0"/>
              <a:t>Student</a:t>
            </a:r>
            <a:endParaRPr lang="sv-SE" b="1" dirty="0">
              <a:cs typeface="Arial"/>
            </a:endParaRPr>
          </a:p>
          <a:p>
            <a:r>
              <a:rPr lang="sv-SE" dirty="0"/>
              <a:t> </a:t>
            </a:r>
            <a:r>
              <a:rPr lang="sv-SE" dirty="0" err="1"/>
              <a:t>Instagram</a:t>
            </a:r>
            <a:r>
              <a:rPr lang="sv-SE" dirty="0"/>
              <a:t>: </a:t>
            </a:r>
            <a:r>
              <a:rPr lang="sv-SE" dirty="0">
                <a:hlinkClick r:id="rId4"/>
              </a:rPr>
              <a:t>studyindalarna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906994-43ED-935A-054B-51AF3E9F5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Photo: </a:t>
            </a:r>
            <a:r>
              <a:rPr lang="en-GB" dirty="0"/>
              <a:t>Ulrika Lundholm Ericsson</a:t>
            </a:r>
            <a:endParaRPr lang="sv-SE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9178E27-1229-8C8F-CA79-790D8C48C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74" y="4338075"/>
            <a:ext cx="294632" cy="294632"/>
          </a:xfrm>
          <a:prstGeom prst="rect">
            <a:avLst/>
          </a:prstGeom>
        </p:spPr>
      </p:pic>
      <p:pic>
        <p:nvPicPr>
          <p:cNvPr id="9" name="Picture Placeholder 8" descr="5 people sitting on the stairs. They are talking and smiling to each other. The person on the left is a male, all the other people are female. 3 people on the left wear light color. 2 females on the right wear black and yellow. The male wears black jeans. All 4 females wear blue jeans. 3 backpacks on the stairs are in brown, grey and white colors. ">
            <a:extLst>
              <a:ext uri="{FF2B5EF4-FFF2-40B4-BE49-F238E27FC236}">
                <a16:creationId xmlns:a16="http://schemas.microsoft.com/office/drawing/2014/main" id="{C6408D5B-4ED5-F996-8401-DDDA69152F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/>
          <a:srcRect l="26565" t="194" r="21651" b="-194"/>
          <a:stretch/>
        </p:blipFill>
        <p:spPr>
          <a:xfrm>
            <a:off x="7266423" y="2"/>
            <a:ext cx="4925578" cy="6354921"/>
          </a:xfrm>
        </p:spPr>
      </p:pic>
    </p:spTree>
    <p:extLst>
      <p:ext uri="{BB962C8B-B14F-4D97-AF65-F5344CB8AC3E}">
        <p14:creationId xmlns:p14="http://schemas.microsoft.com/office/powerpoint/2010/main" val="330705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0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6AA3D4C-EC0B-4560-BDD9-3D731B50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861" y="4857526"/>
            <a:ext cx="8415223" cy="114304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gb" sz="3600" dirty="0"/>
              <a:t>Study at Dalarna University</a:t>
            </a:r>
            <a:br>
              <a:rPr lang="sv-SE" dirty="0"/>
            </a:br>
            <a:endParaRPr lang="sv-S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D2095D-CA33-2718-8D4C-6A6F59CCC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Photo: </a:t>
            </a:r>
            <a:r>
              <a:rPr lang="en-GB" dirty="0"/>
              <a:t>Ulrika Lundholm Ericsson</a:t>
            </a:r>
            <a:endParaRPr lang="sv-SE" dirty="0"/>
          </a:p>
          <a:p>
            <a:endParaRPr lang="en-US" dirty="0"/>
          </a:p>
        </p:txBody>
      </p:sp>
      <p:pic>
        <p:nvPicPr>
          <p:cNvPr id="6" name="Platshållare för bild 5" descr="Group of 5 people holding each other and smiling into the camera. The three people in the center of the picture are wearing bright clothes. The person on the left has a black jacket and a blue backpack, while the person on the right in the picture has a red jacket and a black backpack.">
            <a:extLst>
              <a:ext uri="{FF2B5EF4-FFF2-40B4-BE49-F238E27FC236}">
                <a16:creationId xmlns:a16="http://schemas.microsoft.com/office/drawing/2014/main" id="{23558B0B-46BE-401D-034C-791F9E7AF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776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2F551CE-9FA5-4FB1-9C97-6E518906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/>
              <a:t>My name is </a:t>
            </a:r>
            <a:r>
              <a:rPr lang="en-US" altLang="zh-CN" sz="3200" b="1" dirty="0">
                <a:highlight>
                  <a:srgbClr val="FFFF00"/>
                </a:highlight>
              </a:rPr>
              <a:t>……</a:t>
            </a:r>
            <a:r>
              <a:rPr lang="en-US" altLang="zh-CN" sz="3200" b="1" dirty="0"/>
              <a:t> </a:t>
            </a:r>
            <a:endParaRPr lang="sv-SE" dirty="0">
              <a:cs typeface="Arial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10CA82-B9A2-44EA-A965-F804E4920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B76A5-2EC2-67E4-7995-B6196277E1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2E79541-38B6-F207-000A-52AB96D1CEC3}"/>
              </a:ext>
            </a:extLst>
          </p:cNvPr>
          <p:cNvSpPr txBox="1">
            <a:spLocks/>
          </p:cNvSpPr>
          <p:nvPr/>
        </p:nvSpPr>
        <p:spPr>
          <a:xfrm>
            <a:off x="5557696" y="2101638"/>
            <a:ext cx="5524014" cy="3590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I come from </a:t>
            </a:r>
            <a:r>
              <a:rPr lang="sv-SE" dirty="0">
                <a:highlight>
                  <a:srgbClr val="FFFF00"/>
                </a:highlight>
              </a:rPr>
              <a:t>……</a:t>
            </a:r>
            <a:r>
              <a:rPr lang="sv-S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In </a:t>
            </a:r>
            <a:r>
              <a:rPr lang="en-SE" b="1" dirty="0">
                <a:highlight>
                  <a:srgbClr val="FFFF00"/>
                </a:highlight>
              </a:rPr>
              <a:t>M</a:t>
            </a:r>
            <a:r>
              <a:rPr lang="en-SE" dirty="0">
                <a:highlight>
                  <a:srgbClr val="FFFF00"/>
                </a:highlight>
              </a:rPr>
              <a:t>onth/20xx</a:t>
            </a:r>
            <a:r>
              <a:rPr lang="sv-SE" dirty="0"/>
              <a:t>, I </a:t>
            </a:r>
            <a:r>
              <a:rPr lang="sv-SE" dirty="0" err="1"/>
              <a:t>moved</a:t>
            </a:r>
            <a:r>
              <a:rPr lang="sv-SE" dirty="0"/>
              <a:t> to Dalarna, Sweden</a:t>
            </a:r>
            <a:r>
              <a:rPr lang="en-SE" dirty="0"/>
              <a:t>,</a:t>
            </a:r>
            <a:r>
              <a:rPr lang="sv-SE" dirty="0"/>
              <a:t> to </a:t>
            </a:r>
            <a:r>
              <a:rPr lang="sv-SE" dirty="0" err="1"/>
              <a:t>study</a:t>
            </a:r>
            <a:r>
              <a:rPr lang="en-SE" dirty="0"/>
              <a:t> </a:t>
            </a:r>
            <a:r>
              <a:rPr lang="en-SE" dirty="0">
                <a:highlight>
                  <a:srgbClr val="FFFF00"/>
                </a:highlight>
              </a:rPr>
              <a:t>xxx/take the programme titled </a:t>
            </a:r>
            <a:r>
              <a:rPr lang="en-SE" dirty="0" err="1">
                <a:highlight>
                  <a:srgbClr val="FFFF00"/>
                </a:highlight>
              </a:rPr>
              <a:t>xxxx</a:t>
            </a:r>
            <a:r>
              <a:rPr lang="en-SE" dirty="0">
                <a:highlight>
                  <a:srgbClr val="FFFF00"/>
                </a:highlight>
              </a:rPr>
              <a:t>.</a:t>
            </a:r>
            <a:endParaRPr lang="sv-SE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333333"/>
                </a:solidFill>
                <a:latin typeface="Segoe UI Emoji" panose="020B0502040204020203" pitchFamily="34" charset="0"/>
              </a:rPr>
              <a:t>                         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2630E1-7157-99AF-29D2-9C21EDEE5EC6}"/>
              </a:ext>
            </a:extLst>
          </p:cNvPr>
          <p:cNvSpPr/>
          <p:nvPr/>
        </p:nvSpPr>
        <p:spPr>
          <a:xfrm>
            <a:off x="7678110" y="4408885"/>
            <a:ext cx="1285588" cy="220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383DA-9173-C9F4-30DE-48009E67F929}"/>
              </a:ext>
            </a:extLst>
          </p:cNvPr>
          <p:cNvGrpSpPr/>
          <p:nvPr/>
        </p:nvGrpSpPr>
        <p:grpSpPr>
          <a:xfrm>
            <a:off x="9188459" y="4196133"/>
            <a:ext cx="2104999" cy="646331"/>
            <a:chOff x="4126799" y="4174635"/>
            <a:chExt cx="2104999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FF25A-DA6A-EFDA-FEF9-FBD942941FE2}"/>
                </a:ext>
              </a:extLst>
            </p:cNvPr>
            <p:cNvSpPr txBox="1"/>
            <p:nvPr/>
          </p:nvSpPr>
          <p:spPr>
            <a:xfrm>
              <a:off x="4635848" y="4174635"/>
              <a:ext cx="159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i="0" dirty="0">
                  <a:solidFill>
                    <a:srgbClr val="333333"/>
                  </a:solidFill>
                  <a:effectLst/>
                  <a:latin typeface="Segoe UI Emoji" panose="020B0502040204020203" pitchFamily="34" charset="0"/>
                </a:rPr>
                <a:t>🌲☕️🧆     </a:t>
              </a:r>
            </a:p>
            <a:p>
              <a:r>
                <a:rPr lang="en-GB" b="0" i="0" dirty="0">
                  <a:solidFill>
                    <a:srgbClr val="333333"/>
                  </a:solidFill>
                  <a:effectLst/>
                  <a:latin typeface="Segoe UI Emoji" panose="020B0502040204020203" pitchFamily="34" charset="0"/>
                </a:rPr>
                <a:t>❄🦌️⛄️   </a:t>
              </a:r>
              <a:endParaRPr lang="en-US" dirty="0"/>
            </a:p>
          </p:txBody>
        </p:sp>
        <p:pic>
          <p:nvPicPr>
            <p:cNvPr id="15" name="Picture 2" descr="Flagga: Sverige på Apple iOS 15.4">
              <a:extLst>
                <a:ext uri="{FF2B5EF4-FFF2-40B4-BE49-F238E27FC236}">
                  <a16:creationId xmlns:a16="http://schemas.microsoft.com/office/drawing/2014/main" id="{10F3E121-3077-64FC-70A7-4994304A0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99" y="4243535"/>
              <a:ext cx="433057" cy="4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5EA4AE2-4CDB-CED5-16A0-149D81C82EE4}"/>
              </a:ext>
            </a:extLst>
          </p:cNvPr>
          <p:cNvSpPr txBox="1"/>
          <p:nvPr/>
        </p:nvSpPr>
        <p:spPr>
          <a:xfrm>
            <a:off x="5557696" y="3541609"/>
            <a:ext cx="2008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NOTE: </a:t>
            </a:r>
            <a:r>
              <a:rPr lang="en-US" sz="1600" dirty="0">
                <a:highlight>
                  <a:srgbClr val="FFFF00"/>
                </a:highlight>
              </a:rPr>
              <a:t>Add your flag and </a:t>
            </a:r>
            <a:r>
              <a:rPr lang="en-SE" sz="1600" dirty="0">
                <a:highlight>
                  <a:srgbClr val="FFFF00"/>
                </a:highlight>
              </a:rPr>
              <a:t>pictures that symbolise</a:t>
            </a:r>
            <a:r>
              <a:rPr lang="en-US" sz="1600" dirty="0">
                <a:highlight>
                  <a:srgbClr val="FFFF00"/>
                </a:highlight>
              </a:rPr>
              <a:t> your country</a:t>
            </a:r>
            <a:r>
              <a:rPr lang="en-SE" sz="1600" dirty="0">
                <a:highlight>
                  <a:srgbClr val="FFFF00"/>
                </a:highlight>
              </a:rPr>
              <a:t>. You can also just</a:t>
            </a:r>
            <a:r>
              <a:rPr lang="en-US" sz="1600" dirty="0">
                <a:highlight>
                  <a:srgbClr val="FFFF00"/>
                </a:highlight>
              </a:rPr>
              <a:t> write the name of your country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B45554-FF78-231F-71DC-7419548E2A3E}"/>
              </a:ext>
            </a:extLst>
          </p:cNvPr>
          <p:cNvSpPr txBox="1"/>
          <p:nvPr/>
        </p:nvSpPr>
        <p:spPr>
          <a:xfrm>
            <a:off x="7881520" y="408036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Segoe UI Emoji" panose="020B0502040204020203" pitchFamily="34" charset="0"/>
              </a:rPr>
              <a:t>🧳🛫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9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517" y="776440"/>
            <a:ext cx="6213942" cy="546766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6" y="1239385"/>
            <a:ext cx="5563771" cy="1106249"/>
          </a:xfrm>
        </p:spPr>
        <p:txBody>
          <a:bodyPr/>
          <a:lstStyle/>
          <a:p>
            <a:br>
              <a:rPr lang="en-SE" dirty="0"/>
            </a:br>
            <a:br>
              <a:rPr lang="en-SE" dirty="0"/>
            </a:br>
            <a:br>
              <a:rPr lang="en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638" y="922351"/>
            <a:ext cx="6396822" cy="516703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SE" sz="3200" b="1" dirty="0"/>
              <a:t>Sweden</a:t>
            </a:r>
          </a:p>
          <a:p>
            <a:r>
              <a:rPr lang="en-SE" sz="2800" b="1" dirty="0"/>
              <a:t>Equal:</a:t>
            </a:r>
            <a:r>
              <a:rPr lang="en-SE" sz="2800" dirty="0"/>
              <a:t> Swe</a:t>
            </a:r>
            <a:r>
              <a:rPr lang="sv-SE" sz="2800" dirty="0"/>
              <a:t>den is </a:t>
            </a:r>
            <a:r>
              <a:rPr lang="en-SE" sz="2800" dirty="0"/>
              <a:t>an </a:t>
            </a:r>
            <a:r>
              <a:rPr lang="sv-SE" sz="2800" dirty="0" err="1"/>
              <a:t>equal</a:t>
            </a:r>
            <a:r>
              <a:rPr lang="en-SE" sz="2800" dirty="0"/>
              <a:t> society – transparent, no hierarchy</a:t>
            </a:r>
          </a:p>
          <a:p>
            <a:r>
              <a:rPr lang="en-SE" sz="2800" b="1" dirty="0"/>
              <a:t>Green: </a:t>
            </a:r>
            <a:r>
              <a:rPr lang="en-SE" sz="2800" dirty="0"/>
              <a:t>Sweden works hard to address environmental challenges – sustainable living, acces</a:t>
            </a:r>
            <a:r>
              <a:rPr lang="en-GB" sz="2800" dirty="0"/>
              <a:t>s</a:t>
            </a:r>
            <a:r>
              <a:rPr lang="en-SE" sz="2800" dirty="0"/>
              <a:t> to the outdoors</a:t>
            </a:r>
          </a:p>
          <a:p>
            <a:r>
              <a:rPr lang="en-SE" sz="2800" b="1" dirty="0"/>
              <a:t>Laid-back: </a:t>
            </a:r>
            <a:r>
              <a:rPr lang="en-SE" sz="2800" dirty="0"/>
              <a:t>Sweden is a laid-back place to live – you can be yourself, there’s a place for everyone</a:t>
            </a:r>
            <a:endParaRPr lang="en-US" sz="2800" dirty="0">
              <a:ea typeface="+mn-lt"/>
              <a:cs typeface="+mn-lt"/>
            </a:endParaRPr>
          </a:p>
        </p:txBody>
      </p:sp>
      <p:pic>
        <p:nvPicPr>
          <p:cNvPr id="9" name="Platshållare för bild 8" descr="Study in Sweden tag line from the studyinsweden.se website">
            <a:extLst>
              <a:ext uri="{FF2B5EF4-FFF2-40B4-BE49-F238E27FC236}">
                <a16:creationId xmlns:a16="http://schemas.microsoft.com/office/drawing/2014/main" id="{ACB871D1-AD6C-CAAB-7B08-93C58C3129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9" b="79"/>
          <a:stretch>
            <a:fillRect/>
          </a:stretch>
        </p:blipFill>
        <p:spPr>
          <a:xfrm>
            <a:off x="7275513" y="0"/>
            <a:ext cx="4916487" cy="632936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06CFE2-C434-D483-6136-E8579DEA1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https://studyinsweden.se/</a:t>
            </a:r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4992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03A442-9B0A-02FC-0B24-F07A5BCE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me, Sweden is 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2CD0B-7157-FA8A-3BE6-7BB7E317389B}"/>
              </a:ext>
            </a:extLst>
          </p:cNvPr>
          <p:cNvGrpSpPr/>
          <p:nvPr/>
        </p:nvGrpSpPr>
        <p:grpSpPr>
          <a:xfrm>
            <a:off x="1169342" y="2374735"/>
            <a:ext cx="2847476" cy="3572944"/>
            <a:chOff x="4837370" y="2302310"/>
            <a:chExt cx="2847476" cy="35729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67EBDD-FCEA-2FDC-6534-76AA502B7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37370" y="2302310"/>
              <a:ext cx="2847476" cy="3572944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Platshållare för text 3">
              <a:extLst>
                <a:ext uri="{FF2B5EF4-FFF2-40B4-BE49-F238E27FC236}">
                  <a16:creationId xmlns:a16="http://schemas.microsoft.com/office/drawing/2014/main" id="{C9DAF9AB-FBCD-5E11-1A66-0663A192FB69}"/>
                </a:ext>
              </a:extLst>
            </p:cNvPr>
            <p:cNvSpPr txBox="1">
              <a:spLocks/>
            </p:cNvSpPr>
            <p:nvPr/>
          </p:nvSpPr>
          <p:spPr>
            <a:xfrm>
              <a:off x="4990626" y="3798506"/>
              <a:ext cx="2503029" cy="78390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rgbClr val="FECB00"/>
                  </a:solidFill>
                  <a:ea typeface="+mn-lt"/>
                  <a:cs typeface="+mn-lt"/>
                </a:rPr>
                <a:t>Keyword 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A93D0-BFB3-9DA0-EEAF-CE0DCB6B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0365" y="2374735"/>
            <a:ext cx="2847476" cy="3572944"/>
            <a:chOff x="4837370" y="2302310"/>
            <a:chExt cx="2847476" cy="35729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77E3AC-D881-C24D-EDD2-00FC1324A388}"/>
                </a:ext>
              </a:extLst>
            </p:cNvPr>
            <p:cNvSpPr/>
            <p:nvPr/>
          </p:nvSpPr>
          <p:spPr>
            <a:xfrm>
              <a:off x="4837370" y="2302310"/>
              <a:ext cx="2847476" cy="3572944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latshållare för text 3">
              <a:extLst>
                <a:ext uri="{FF2B5EF4-FFF2-40B4-BE49-F238E27FC236}">
                  <a16:creationId xmlns:a16="http://schemas.microsoft.com/office/drawing/2014/main" id="{4702F61F-CF60-17E8-AA2E-387FDAC653D9}"/>
                </a:ext>
              </a:extLst>
            </p:cNvPr>
            <p:cNvSpPr txBox="1">
              <a:spLocks/>
            </p:cNvSpPr>
            <p:nvPr/>
          </p:nvSpPr>
          <p:spPr>
            <a:xfrm>
              <a:off x="4990626" y="3798506"/>
              <a:ext cx="2503029" cy="78390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rgbClr val="FECB00"/>
                  </a:solidFill>
                  <a:ea typeface="+mn-lt"/>
                  <a:cs typeface="+mn-lt"/>
                </a:rPr>
                <a:t>Keyword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A1C56-BAD8-E445-6D12-C195C1DA8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1388" y="2374735"/>
            <a:ext cx="2847476" cy="3572944"/>
            <a:chOff x="4837370" y="2302310"/>
            <a:chExt cx="2847476" cy="35729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4BDDC-A58A-48F6-D6AC-86953EFE2F77}"/>
                </a:ext>
              </a:extLst>
            </p:cNvPr>
            <p:cNvSpPr/>
            <p:nvPr/>
          </p:nvSpPr>
          <p:spPr>
            <a:xfrm>
              <a:off x="4837370" y="2302310"/>
              <a:ext cx="2847476" cy="3572944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latshållare för text 3">
              <a:extLst>
                <a:ext uri="{FF2B5EF4-FFF2-40B4-BE49-F238E27FC236}">
                  <a16:creationId xmlns:a16="http://schemas.microsoft.com/office/drawing/2014/main" id="{E6530EBD-88E6-7C76-6063-E54F579F36F4}"/>
                </a:ext>
              </a:extLst>
            </p:cNvPr>
            <p:cNvSpPr txBox="1">
              <a:spLocks/>
            </p:cNvSpPr>
            <p:nvPr/>
          </p:nvSpPr>
          <p:spPr>
            <a:xfrm>
              <a:off x="4990626" y="3798506"/>
              <a:ext cx="2503029" cy="78390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rgbClr val="FECB00"/>
                  </a:solidFill>
                  <a:ea typeface="+mn-lt"/>
                  <a:cs typeface="+mn-lt"/>
                </a:rPr>
                <a:t>Keyword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76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16250"/>
            <a:ext cx="5563771" cy="942828"/>
          </a:xfrm>
        </p:spPr>
        <p:txBody>
          <a:bodyPr/>
          <a:lstStyle/>
          <a:p>
            <a:r>
              <a:rPr lang="en-GB" altLang="zh-CN" sz="2800" b="1" dirty="0"/>
              <a:t>Dalarna </a:t>
            </a:r>
            <a:r>
              <a:rPr lang="en-SE" altLang="zh-CN" sz="2800" b="1" dirty="0"/>
              <a:t>– th</a:t>
            </a:r>
            <a:r>
              <a:rPr lang="en-SE" altLang="zh-CN" sz="2800" dirty="0"/>
              <a:t>e</a:t>
            </a:r>
            <a:r>
              <a:rPr lang="en-GB" altLang="zh-CN" sz="2800" b="1" dirty="0"/>
              <a:t> </a:t>
            </a:r>
            <a:r>
              <a:rPr lang="en-SE" altLang="zh-CN" sz="2800" b="1" dirty="0"/>
              <a:t>Heart</a:t>
            </a:r>
            <a:r>
              <a:rPr lang="en-GB" altLang="zh-CN" sz="2800" b="1" dirty="0"/>
              <a:t> of Sweden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 dirty="0"/>
              <a:t>	                 Photo: Yasir Imam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38" y="2229317"/>
            <a:ext cx="5776135" cy="3590497"/>
          </a:xfrm>
        </p:spPr>
        <p:txBody>
          <a:bodyPr/>
          <a:lstStyle/>
          <a:p>
            <a:r>
              <a:rPr lang="en-US" dirty="0"/>
              <a:t>2.5 hours </a:t>
            </a:r>
            <a:r>
              <a:rPr lang="en-SE" dirty="0"/>
              <a:t>(train/car) </a:t>
            </a:r>
            <a:r>
              <a:rPr lang="en-US" dirty="0"/>
              <a:t>to Stockholm (the capital city of Sweden).</a:t>
            </a:r>
          </a:p>
          <a:p>
            <a:r>
              <a:rPr lang="en-US" dirty="0"/>
              <a:t>“</a:t>
            </a:r>
            <a:r>
              <a:rPr lang="en-GB" dirty="0"/>
              <a:t>Trave</a:t>
            </a:r>
            <a:r>
              <a:rPr lang="en-SE" dirty="0"/>
              <a:t>l</a:t>
            </a:r>
            <a:r>
              <a:rPr lang="en-GB" dirty="0"/>
              <a:t>ling in Dalarna is like experiencing Sweden in miniature.</a:t>
            </a:r>
            <a:r>
              <a:rPr lang="en-US" dirty="0"/>
              <a:t>”</a:t>
            </a:r>
          </a:p>
          <a:p>
            <a:r>
              <a:rPr lang="en-US" dirty="0"/>
              <a:t>Dalarna is </a:t>
            </a:r>
            <a:r>
              <a:rPr lang="en-SE" dirty="0"/>
              <a:t>well-known and loved </a:t>
            </a:r>
            <a:r>
              <a:rPr lang="en-US" dirty="0"/>
              <a:t>for </a:t>
            </a:r>
            <a:r>
              <a:rPr lang="en-SE" dirty="0"/>
              <a:t>its </a:t>
            </a:r>
            <a:r>
              <a:rPr lang="en-US" dirty="0"/>
              <a:t>cultural heritage and </a:t>
            </a:r>
            <a:r>
              <a:rPr lang="en-SE" dirty="0"/>
              <a:t>pristine</a:t>
            </a:r>
            <a:r>
              <a:rPr lang="en-US" dirty="0"/>
              <a:t> nature.</a:t>
            </a:r>
          </a:p>
          <a:p>
            <a:r>
              <a:rPr lang="en-US" dirty="0"/>
              <a:t>The hub of innovative business for companies such as SSAB, Hitachi, </a:t>
            </a:r>
            <a:r>
              <a:rPr lang="en-US" dirty="0" err="1"/>
              <a:t>Clas</a:t>
            </a:r>
            <a:r>
              <a:rPr lang="en-US" dirty="0"/>
              <a:t> Ohlson</a:t>
            </a:r>
            <a:r>
              <a:rPr lang="en-SE" dirty="0"/>
              <a:t>,</a:t>
            </a:r>
            <a:r>
              <a:rPr lang="en-US" dirty="0"/>
              <a:t> and Northvolt. </a:t>
            </a:r>
          </a:p>
        </p:txBody>
      </p:sp>
      <p:pic>
        <p:nvPicPr>
          <p:cNvPr id="10" name="Platshållare för bild 9" descr="An image showing the nature during sunset. There is a river in the middle. On the right is a person sit on the hill. There is also a bonfire. ">
            <a:extLst>
              <a:ext uri="{FF2B5EF4-FFF2-40B4-BE49-F238E27FC236}">
                <a16:creationId xmlns:a16="http://schemas.microsoft.com/office/drawing/2014/main" id="{4E447F87-81A7-0192-AA8B-6DB404E4B6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187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07D20B-213B-47E5-F342-FE3066616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284" y="2187302"/>
            <a:ext cx="5528507" cy="3505473"/>
          </a:xfrm>
        </p:spPr>
        <p:txBody>
          <a:bodyPr lIns="91440" tIns="45720" rIns="91440" bIns="45720" anchor="t"/>
          <a:lstStyle/>
          <a:p>
            <a:r>
              <a:rPr lang="en-SE" dirty="0"/>
              <a:t>Campus Borlänge and Campus Falun</a:t>
            </a:r>
          </a:p>
          <a:p>
            <a:r>
              <a:rPr lang="en-SE" dirty="0"/>
              <a:t>Founded</a:t>
            </a:r>
            <a:r>
              <a:rPr lang="sv-SE" dirty="0"/>
              <a:t> in 1977</a:t>
            </a:r>
          </a:p>
          <a:p>
            <a:r>
              <a:rPr lang="sv-SE" dirty="0"/>
              <a:t>New campus in Borlänge</a:t>
            </a:r>
            <a:r>
              <a:rPr lang="en-SE" dirty="0"/>
              <a:t>: completion in</a:t>
            </a:r>
            <a:r>
              <a:rPr lang="sv-SE" dirty="0"/>
              <a:t> 2024</a:t>
            </a:r>
          </a:p>
          <a:p>
            <a:r>
              <a:rPr lang="sv-SE" dirty="0"/>
              <a:t>10 International Master</a:t>
            </a:r>
            <a:r>
              <a:rPr lang="en-SE" dirty="0"/>
              <a:t>’s</a:t>
            </a:r>
            <a:r>
              <a:rPr lang="sv-SE" dirty="0"/>
              <a:t>/Bachelor</a:t>
            </a:r>
            <a:r>
              <a:rPr lang="en-SE" dirty="0"/>
              <a:t>’s</a:t>
            </a:r>
            <a:r>
              <a:rPr lang="sv-SE" dirty="0"/>
              <a:t> programmes</a:t>
            </a:r>
          </a:p>
          <a:p>
            <a:r>
              <a:rPr lang="sv-SE" dirty="0"/>
              <a:t>Over 200 </a:t>
            </a:r>
            <a:r>
              <a:rPr lang="sv-SE" dirty="0" err="1"/>
              <a:t>courses</a:t>
            </a:r>
            <a:r>
              <a:rPr lang="sv-SE" dirty="0"/>
              <a:t> for </a:t>
            </a:r>
            <a:r>
              <a:rPr lang="sv-SE" dirty="0" err="1"/>
              <a:t>exchange</a:t>
            </a:r>
            <a:r>
              <a:rPr lang="sv-SE" dirty="0"/>
              <a:t> students</a:t>
            </a:r>
          </a:p>
          <a:p>
            <a:r>
              <a:rPr lang="sv-SE" dirty="0"/>
              <a:t>I </a:t>
            </a:r>
            <a:r>
              <a:rPr lang="sv-SE" dirty="0" err="1"/>
              <a:t>studied</a:t>
            </a:r>
            <a:r>
              <a:rPr lang="sv-SE" dirty="0"/>
              <a:t> </a:t>
            </a:r>
            <a:r>
              <a:rPr lang="en-SE" dirty="0"/>
              <a:t>at Campus</a:t>
            </a:r>
            <a:r>
              <a:rPr lang="sv-SE" dirty="0"/>
              <a:t> </a:t>
            </a:r>
            <a:r>
              <a:rPr lang="sv-SE" dirty="0">
                <a:highlight>
                  <a:srgbClr val="FFFF00"/>
                </a:highlight>
              </a:rPr>
              <a:t>……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Dalarna University</a:t>
            </a:r>
            <a:r>
              <a:rPr lang="en-SE" dirty="0"/>
              <a:t> –</a:t>
            </a:r>
            <a:br>
              <a:rPr lang="en-SE" dirty="0"/>
            </a:br>
            <a:r>
              <a:rPr lang="en-SE" dirty="0"/>
              <a:t>One University, Two Campuses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97E6E9-6666-48E3-E227-CA4EA2FEBFE0}"/>
              </a:ext>
            </a:extLst>
          </p:cNvPr>
          <p:cNvGrpSpPr/>
          <p:nvPr/>
        </p:nvGrpSpPr>
        <p:grpSpPr>
          <a:xfrm>
            <a:off x="6609556" y="146359"/>
            <a:ext cx="6228867" cy="6012584"/>
            <a:chOff x="6630821" y="210154"/>
            <a:chExt cx="6228867" cy="6012584"/>
          </a:xfrm>
        </p:grpSpPr>
        <p:sp>
          <p:nvSpPr>
            <p:cNvPr id="12" name="Rektangel 117">
              <a:extLst>
                <a:ext uri="{FF2B5EF4-FFF2-40B4-BE49-F238E27FC236}">
                  <a16:creationId xmlns:a16="http://schemas.microsoft.com/office/drawing/2014/main" id="{9BD9078B-48BB-B6C4-949B-5CBB3EAE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7435" y="1887411"/>
              <a:ext cx="2882253" cy="52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v-SE" sz="1400" b="1" dirty="0">
                  <a:latin typeface="+mj-lt"/>
                  <a:ea typeface="Times New Roman" charset="0"/>
                  <a:cs typeface="Times New Roman" charset="0"/>
                </a:rPr>
                <a:t>Campus Falun</a:t>
              </a:r>
            </a:p>
            <a:p>
              <a:endParaRPr lang="sv-S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DF6C88-CC33-AF9D-8E3A-090549BF6181}"/>
                </a:ext>
              </a:extLst>
            </p:cNvPr>
            <p:cNvGrpSpPr/>
            <p:nvPr/>
          </p:nvGrpSpPr>
          <p:grpSpPr>
            <a:xfrm>
              <a:off x="6630821" y="210154"/>
              <a:ext cx="5278919" cy="6012584"/>
              <a:chOff x="6630821" y="507868"/>
              <a:chExt cx="5278919" cy="6012584"/>
            </a:xfrm>
          </p:grpSpPr>
          <p:pic>
            <p:nvPicPr>
              <p:cNvPr id="8" name="Picture 7" descr="A map of Dalarna in purple. ">
                <a:extLst>
                  <a:ext uri="{FF2B5EF4-FFF2-40B4-BE49-F238E27FC236}">
                    <a16:creationId xmlns:a16="http://schemas.microsoft.com/office/drawing/2014/main" id="{03D0C556-7D9A-16BF-9794-162EBA44D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693" y="2360052"/>
                <a:ext cx="3131856" cy="2071189"/>
              </a:xfrm>
              <a:prstGeom prst="rect">
                <a:avLst/>
              </a:prstGeom>
            </p:spPr>
          </p:pic>
          <p:pic>
            <p:nvPicPr>
              <p:cNvPr id="9" name="Picture 8" descr="A map of Sweden in purple and blue">
                <a:extLst>
                  <a:ext uri="{FF2B5EF4-FFF2-40B4-BE49-F238E27FC236}">
                    <a16:creationId xmlns:a16="http://schemas.microsoft.com/office/drawing/2014/main" id="{7DE433A3-64A9-2282-EE59-48C68A44D31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821" y="1708137"/>
                <a:ext cx="1334427" cy="3651516"/>
              </a:xfrm>
              <a:prstGeom prst="rect">
                <a:avLst/>
              </a:prstGeom>
            </p:spPr>
          </p:pic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E3480492-42C3-5B40-9D72-7DED20CC981B}"/>
                  </a:ext>
                </a:extLst>
              </p:cNvPr>
              <p:cNvSpPr/>
              <p:nvPr/>
            </p:nvSpPr>
            <p:spPr>
              <a:xfrm>
                <a:off x="6686068" y="3480786"/>
                <a:ext cx="624046" cy="722804"/>
              </a:xfrm>
              <a:prstGeom prst="roundRect">
                <a:avLst/>
              </a:prstGeom>
              <a:noFill/>
              <a:ln w="20320">
                <a:solidFill>
                  <a:srgbClr val="CE0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kern="1200"/>
              </a:p>
            </p:txBody>
          </p:sp>
          <p:sp>
            <p:nvSpPr>
              <p:cNvPr id="11" name="Rektangel 117">
                <a:extLst>
                  <a:ext uri="{FF2B5EF4-FFF2-40B4-BE49-F238E27FC236}">
                    <a16:creationId xmlns:a16="http://schemas.microsoft.com/office/drawing/2014/main" id="{C01E325E-2D2B-5AD1-A1C3-2143E8E8D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8117" y="4367594"/>
                <a:ext cx="3051623" cy="32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sv-SE" sz="1400" b="1" dirty="0">
                    <a:latin typeface="+mj-lt"/>
                    <a:ea typeface="Times New Roman" charset="0"/>
                    <a:cs typeface="Times New Roman" charset="0"/>
                  </a:rPr>
                  <a:t>Campus Borlänge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65C8FD-F595-3769-F5FA-2170D4CEC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6260" y="3640954"/>
                <a:ext cx="467978" cy="697130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A66D3B-FEF3-7E01-BC9A-F583AFE10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7594" y="2573079"/>
                <a:ext cx="259904" cy="909423"/>
              </a:xfrm>
              <a:prstGeom prst="line">
                <a:avLst/>
              </a:prstGeom>
              <a:ln w="6350">
                <a:solidFill>
                  <a:srgbClr val="CE0060"/>
                </a:solidFill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7BAC55-E46D-41F8-4A9B-3224C393F953}"/>
                  </a:ext>
                </a:extLst>
              </p:cNvPr>
              <p:cNvCxnSpPr/>
              <p:nvPr/>
            </p:nvCxnSpPr>
            <p:spPr>
              <a:xfrm flipV="1">
                <a:off x="7360677" y="2976846"/>
                <a:ext cx="1182162" cy="901654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A black building with a parking lot and 8 cars in front of it. A blooming tree with pink flowers.">
                <a:extLst>
                  <a:ext uri="{FF2B5EF4-FFF2-40B4-BE49-F238E27FC236}">
                    <a16:creationId xmlns:a16="http://schemas.microsoft.com/office/drawing/2014/main" id="{DC139F1D-809A-CDA6-2F4A-FB9D72284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839" y="4757933"/>
                <a:ext cx="2350025" cy="1762519"/>
              </a:xfrm>
              <a:prstGeom prst="rect">
                <a:avLst/>
              </a:prstGeom>
            </p:spPr>
          </p:pic>
          <p:pic>
            <p:nvPicPr>
              <p:cNvPr id="18" name="Picture 17" descr="A picture of a library with stairs. A female is sitting on the stairs with her backpack by her side. ">
                <a:extLst>
                  <a:ext uri="{FF2B5EF4-FFF2-40B4-BE49-F238E27FC236}">
                    <a16:creationId xmlns:a16="http://schemas.microsoft.com/office/drawing/2014/main" id="{EBE1945F-86BD-9404-30C0-C74FCC02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638" y="507868"/>
                <a:ext cx="2468102" cy="1641288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43302EF-65F8-0CC7-8E40-7B8BE4146805}"/>
              </a:ext>
            </a:extLst>
          </p:cNvPr>
          <p:cNvSpPr txBox="1">
            <a:spLocks/>
          </p:cNvSpPr>
          <p:nvPr/>
        </p:nvSpPr>
        <p:spPr>
          <a:xfrm>
            <a:off x="1320401" y="5743748"/>
            <a:ext cx="5528507" cy="229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/>
              <a:t>	            </a:t>
            </a:r>
            <a:r>
              <a:rPr lang="en-gb" sz="1200" i="1" dirty="0"/>
              <a:t> Photo</a:t>
            </a:r>
            <a:r>
              <a:rPr lang="en-SE" sz="1200" i="1" dirty="0"/>
              <a:t>s</a:t>
            </a:r>
            <a:r>
              <a:rPr lang="en-gb" sz="1200" i="1" dirty="0"/>
              <a:t>: Yasir Imam, Xi Su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33622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2F551CE-9FA5-4FB1-9C97-6E518906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In the </a:t>
            </a:r>
            <a:r>
              <a:rPr lang="en-SE" dirty="0">
                <a:cs typeface="Arial"/>
              </a:rPr>
              <a:t>C</a:t>
            </a:r>
            <a:r>
              <a:rPr lang="sv-SE" dirty="0" err="1">
                <a:cs typeface="Arial"/>
              </a:rPr>
              <a:t>lassroom</a:t>
            </a:r>
            <a:endParaRPr lang="sv-SE" dirty="0">
              <a:cs typeface="Arial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10CA82-B9A2-44EA-A965-F804E4920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04464" cy="3596272"/>
          </a:xfrm>
        </p:spPr>
        <p:txBody>
          <a:bodyPr lIns="91440" tIns="45720" rIns="91440" bIns="45720" anchor="t"/>
          <a:lstStyle/>
          <a:p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classroom</a:t>
            </a:r>
            <a:r>
              <a:rPr lang="sv-SE" dirty="0"/>
              <a:t> </a:t>
            </a:r>
            <a:r>
              <a:rPr lang="sv-SE" dirty="0" err="1"/>
              <a:t>atmosphere</a:t>
            </a:r>
            <a:r>
              <a:rPr lang="sv-SE" dirty="0"/>
              <a:t> with </a:t>
            </a:r>
            <a:r>
              <a:rPr lang="sv-SE" dirty="0" err="1"/>
              <a:t>equality</a:t>
            </a:r>
            <a:r>
              <a:rPr lang="sv-SE" dirty="0"/>
              <a:t> in focus</a:t>
            </a:r>
          </a:p>
          <a:p>
            <a:r>
              <a:rPr lang="sv-SE" dirty="0"/>
              <a:t>Call </a:t>
            </a:r>
            <a:r>
              <a:rPr lang="sv-SE" dirty="0" err="1"/>
              <a:t>teacher</a:t>
            </a:r>
            <a:r>
              <a:rPr lang="en-SE" dirty="0"/>
              <a:t>s</a:t>
            </a:r>
            <a:r>
              <a:rPr lang="sv-SE" dirty="0"/>
              <a:t> by </a:t>
            </a:r>
            <a:r>
              <a:rPr lang="en-SE" dirty="0"/>
              <a:t>their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</a:t>
            </a:r>
          </a:p>
          <a:p>
            <a:r>
              <a:rPr lang="sv-SE" dirty="0" err="1"/>
              <a:t>Seminars</a:t>
            </a:r>
            <a:r>
              <a:rPr lang="sv-SE" dirty="0"/>
              <a:t> instead of </a:t>
            </a:r>
            <a:r>
              <a:rPr lang="en-SE" dirty="0"/>
              <a:t>only </a:t>
            </a:r>
            <a:r>
              <a:rPr lang="sv-SE" dirty="0" err="1"/>
              <a:t>lectures</a:t>
            </a:r>
            <a:endParaRPr lang="sv-SE" dirty="0"/>
          </a:p>
          <a:p>
            <a:r>
              <a:rPr lang="en-SE" dirty="0"/>
              <a:t>Discussion with teachers encouraged</a:t>
            </a:r>
          </a:p>
          <a:p>
            <a:r>
              <a:rPr lang="sv-SE" dirty="0" err="1"/>
              <a:t>Independence</a:t>
            </a:r>
            <a:r>
              <a:rPr lang="sv-SE" dirty="0"/>
              <a:t> is </a:t>
            </a:r>
            <a:r>
              <a:rPr lang="sv-SE" dirty="0" err="1"/>
              <a:t>expected</a:t>
            </a:r>
            <a:endParaRPr lang="sv-SE" dirty="0"/>
          </a:p>
          <a:p>
            <a:r>
              <a:rPr lang="en-SE" dirty="0"/>
              <a:t>Importance of g</a:t>
            </a:r>
            <a:r>
              <a:rPr lang="sv-SE" dirty="0" err="1"/>
              <a:t>roup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</a:p>
          <a:p>
            <a:r>
              <a:rPr lang="sv-SE" dirty="0"/>
              <a:t>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en-SE" dirty="0"/>
              <a:t> =</a:t>
            </a:r>
            <a:r>
              <a:rPr lang="sv-SE" dirty="0"/>
              <a:t> 40 </a:t>
            </a:r>
            <a:r>
              <a:rPr lang="sv-SE" dirty="0" err="1"/>
              <a:t>hours</a:t>
            </a:r>
            <a:r>
              <a:rPr lang="sv-SE" dirty="0"/>
              <a:t> per </a:t>
            </a:r>
            <a:r>
              <a:rPr lang="sv-SE" dirty="0" err="1"/>
              <a:t>week</a:t>
            </a:r>
            <a:r>
              <a:rPr lang="en-SE" dirty="0"/>
              <a:t> /</a:t>
            </a:r>
            <a:r>
              <a:rPr lang="sv-SE" dirty="0"/>
              <a:t> 10-20 </a:t>
            </a:r>
            <a:r>
              <a:rPr lang="sv-SE" dirty="0" err="1"/>
              <a:t>hours</a:t>
            </a:r>
            <a:r>
              <a:rPr lang="sv-SE" dirty="0"/>
              <a:t> in the </a:t>
            </a:r>
            <a:r>
              <a:rPr lang="sv-SE" dirty="0" err="1"/>
              <a:t>classroom</a:t>
            </a:r>
            <a:endParaRPr lang="sv-SE" dirty="0"/>
          </a:p>
          <a:p>
            <a:endParaRPr lang="en-GB" dirty="0"/>
          </a:p>
          <a:p>
            <a:endParaRPr lang="en-GB" dirty="0"/>
          </a:p>
          <a:p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2D59503-DEC9-470B-AFB3-E415DBAE3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Photo: </a:t>
            </a:r>
            <a:r>
              <a:rPr lang="en-GB" dirty="0"/>
              <a:t>Ulrika Lundholm Ericsson</a:t>
            </a:r>
            <a:endParaRPr lang="sv-SE" dirty="0"/>
          </a:p>
        </p:txBody>
      </p:sp>
      <p:pic>
        <p:nvPicPr>
          <p:cNvPr id="5" name="Platshållare för bild 4" descr="A person sitting and flipping through a book. The person wears yellow. On the table there is a cup in brown color. ">
            <a:extLst>
              <a:ext uri="{FF2B5EF4-FFF2-40B4-BE49-F238E27FC236}">
                <a16:creationId xmlns:a16="http://schemas.microsoft.com/office/drawing/2014/main" id="{0E36008A-530A-A734-BD73-7C53A3AB3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" r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93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86489"/>
            <a:ext cx="5563771" cy="942828"/>
          </a:xfrm>
        </p:spPr>
        <p:txBody>
          <a:bodyPr/>
          <a:lstStyle/>
          <a:p>
            <a:r>
              <a:rPr lang="en-GB" altLang="zh-CN" sz="2800" b="1" dirty="0"/>
              <a:t>Life </a:t>
            </a:r>
            <a:r>
              <a:rPr lang="en-SE" altLang="zh-CN" sz="2800" b="1" dirty="0"/>
              <a:t>Outside the University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 dirty="0"/>
              <a:t>Photo: </a:t>
            </a:r>
            <a:r>
              <a:rPr lang="en-GB" dirty="0"/>
              <a:t>Fabian </a:t>
            </a:r>
            <a:r>
              <a:rPr lang="en-GB" dirty="0" err="1"/>
              <a:t>Gaukler</a:t>
            </a:r>
            <a:endParaRPr lang="sv-SE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29317"/>
            <a:ext cx="5524014" cy="3590497"/>
          </a:xfrm>
        </p:spPr>
        <p:txBody>
          <a:bodyPr lIns="91440" tIns="45720" rIns="91440" bIns="45720" anchor="t"/>
          <a:lstStyle/>
          <a:p>
            <a:r>
              <a:rPr lang="en-GB" dirty="0"/>
              <a:t>Enjoy the amazing </a:t>
            </a:r>
            <a:r>
              <a:rPr lang="en-SE" dirty="0"/>
              <a:t>natural surroundings</a:t>
            </a:r>
            <a:r>
              <a:rPr lang="en-GB" dirty="0"/>
              <a:t>.</a:t>
            </a:r>
          </a:p>
          <a:p>
            <a:r>
              <a:rPr lang="en-GB" dirty="0"/>
              <a:t>Go hiking and pick berries in the forest.</a:t>
            </a:r>
          </a:p>
          <a:p>
            <a:r>
              <a:rPr lang="en-GB" dirty="0">
                <a:ea typeface="+mn-lt"/>
                <a:cs typeface="+mn-lt"/>
              </a:rPr>
              <a:t>Swim in lake</a:t>
            </a:r>
            <a:r>
              <a:rPr lang="en-SE" dirty="0">
                <a:ea typeface="+mn-lt"/>
                <a:cs typeface="+mn-lt"/>
              </a:rPr>
              <a:t>s in the summer</a:t>
            </a:r>
            <a:r>
              <a:rPr lang="en-GB" dirty="0">
                <a:ea typeface="+mn-lt"/>
                <a:cs typeface="+mn-lt"/>
              </a:rPr>
              <a:t>.</a:t>
            </a:r>
            <a:endParaRPr lang="en-SE" dirty="0">
              <a:ea typeface="+mn-lt"/>
              <a:cs typeface="+mn-lt"/>
            </a:endParaRPr>
          </a:p>
          <a:p>
            <a:r>
              <a:rPr lang="en-SE" dirty="0"/>
              <a:t>Skate on frozen lakes in the winter.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/>
          </a:p>
          <a:p>
            <a:r>
              <a:rPr lang="en-SE" dirty="0"/>
              <a:t>Ski on trails and down slopes (local ski centres).</a:t>
            </a:r>
          </a:p>
          <a:p>
            <a:r>
              <a:rPr lang="en-SE" dirty="0"/>
              <a:t>Experience the magical Northern Lights.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10" name="Platshållare för bild 9" descr="A photo of green northern light over a lake. ">
            <a:extLst>
              <a:ext uri="{FF2B5EF4-FFF2-40B4-BE49-F238E27FC236}">
                <a16:creationId xmlns:a16="http://schemas.microsoft.com/office/drawing/2014/main" id="{6716605E-7765-A6EF-7F87-6F8EFD6BA9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07" b="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045904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EC0D6CD0-B53F-4549-86E6-226F678D192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922C0055-FA7D-4CDC-A06A-FB93D3910EE6}"/>
    </a:ext>
  </a:extLst>
</a:theme>
</file>

<file path=ppt/theme/theme7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DF5AC0-3C78-4853-A36D-8E96BD03FDD6}">
  <we:reference id="9a27c825-68e6-4141-9ae1-5ac62653b807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4DFD016960E48B4316FB00FA4E3EA" ma:contentTypeVersion="19" ma:contentTypeDescription="Create a new document." ma:contentTypeScope="" ma:versionID="a0ab514a5713ba6c071203cc7733abf3">
  <xsd:schema xmlns:xsd="http://www.w3.org/2001/XMLSchema" xmlns:xs="http://www.w3.org/2001/XMLSchema" xmlns:p="http://schemas.microsoft.com/office/2006/metadata/properties" xmlns:ns2="01702144-df17-42cb-bd5e-f902e164a2df" xmlns:ns3="6cd01150-82fa-4c01-9f65-3540c9638394" targetNamespace="http://schemas.microsoft.com/office/2006/metadata/properties" ma:root="true" ma:fieldsID="88fb1d71b25475fbd511db0b9225a973" ns2:_="" ns3:_="">
    <xsd:import namespace="01702144-df17-42cb-bd5e-f902e164a2df"/>
    <xsd:import namespace="6cd01150-82fa-4c01-9f65-3540c9638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Datum_x0020_och_x0020_tid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02144-df17-42cb-bd5e-f902e164a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Datum_x0020_och_x0020_tid" ma:index="16" nillable="true" ma:displayName="Datum och tid" ma:format="DateTime" ma:internalName="Datum_x0020_och_x0020_tid">
      <xsd:simpleType>
        <xsd:restriction base="dms:DateTime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8987a6-c1bb-4d45-96f2-f973512b7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01150-82fa-4c01-9f65-3540c9638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4b65ca-d694-4caa-9c0b-516c801aef96}" ma:internalName="TaxCatchAll" ma:showField="CatchAllData" ma:web="6cd01150-82fa-4c01-9f65-3540c9638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01150-82fa-4c01-9f65-3540c9638394" xsi:nil="true"/>
    <lcf76f155ced4ddcb4097134ff3c332f xmlns="01702144-df17-42cb-bd5e-f902e164a2df">
      <Terms xmlns="http://schemas.microsoft.com/office/infopath/2007/PartnerControls"/>
    </lcf76f155ced4ddcb4097134ff3c332f>
    <Datum_x0020_och_x0020_tid xmlns="01702144-df17-42cb-bd5e-f902e164a2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0B8B2E-30FD-4E31-953D-A6A6E48DD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02144-df17-42cb-bd5e-f902e164a2df"/>
    <ds:schemaRef ds:uri="6cd01150-82fa-4c01-9f65-3540c9638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12D53D-0541-481F-B590-944BD46D5A35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01702144-df17-42cb-bd5e-f902e164a2df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cd01150-82fa-4c01-9f65-3540c963839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B6274552</Template>
  <TotalTime>110</TotalTime>
  <Words>785</Words>
  <Application>Microsoft Office PowerPoint</Application>
  <PresentationFormat>Widescreen</PresentationFormat>
  <Paragraphs>126</Paragraphs>
  <Slides>14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Courier New</vt:lpstr>
      <vt:lpstr>Georgia</vt:lpstr>
      <vt:lpstr>Segoe UI Emoji</vt:lpstr>
      <vt:lpstr>HDa Innehåll</vt:lpstr>
      <vt:lpstr>Custom Design</vt:lpstr>
      <vt:lpstr>1_Custom Design</vt:lpstr>
      <vt:lpstr>2_Custom Design</vt:lpstr>
      <vt:lpstr>3_Custom Design</vt:lpstr>
      <vt:lpstr>HDa Start och Avslut</vt:lpstr>
      <vt:lpstr>Please read the instructions on this slide before you begin creating your PowerPoint.</vt:lpstr>
      <vt:lpstr>Study at Dalarna University </vt:lpstr>
      <vt:lpstr>My name is …… </vt:lpstr>
      <vt:lpstr>   </vt:lpstr>
      <vt:lpstr>For me, Sweden is …</vt:lpstr>
      <vt:lpstr>Dalarna – the Heart of Sweden</vt:lpstr>
      <vt:lpstr>Dalarna University – One University, Two Campuses</vt:lpstr>
      <vt:lpstr>In the Classroom</vt:lpstr>
      <vt:lpstr>Life Outside the University</vt:lpstr>
      <vt:lpstr>Social Life</vt:lpstr>
      <vt:lpstr>Cost of Living</vt:lpstr>
      <vt:lpstr>Questions?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 Su (HDa)</dc:creator>
  <cp:lastModifiedBy>Editor</cp:lastModifiedBy>
  <cp:revision>242</cp:revision>
  <cp:lastPrinted>2017-03-10T09:07:23Z</cp:lastPrinted>
  <dcterms:created xsi:type="dcterms:W3CDTF">2022-09-19T15:06:10Z</dcterms:created>
  <dcterms:modified xsi:type="dcterms:W3CDTF">2024-02-16T12:30:09Z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0x0101007104DFD016960E48B4316FB00FA4E3EA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BeHDa_Dokumenttyp_Tax">
    <vt:lpwstr>22;#Presentation|a202e5b9-63bf-414e-80ec-98d7359f7f4b</vt:lpwstr>
  </property>
  <property fmtid="{D5CDD505-2E9C-101B-9397-08002B2CF9AE}" pid="6" name="Avdelning">
    <vt:lpwstr>2;#Kommunikationsavdelningen|40208715-28ac-40ac-8185-8faf1f647166</vt:lpwstr>
  </property>
</Properties>
</file>