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 id="2147483672" r:id="rId5"/>
    <p:sldMasterId id="2147483697" r:id="rId6"/>
    <p:sldMasterId id="2147483648" r:id="rId7"/>
  </p:sldMasterIdLst>
  <p:notesMasterIdLst>
    <p:notesMasterId r:id="rId70"/>
  </p:notesMasterIdLst>
  <p:handoutMasterIdLst>
    <p:handoutMasterId r:id="rId71"/>
  </p:handoutMasterIdLst>
  <p:sldIdLst>
    <p:sldId id="284" r:id="rId8"/>
    <p:sldId id="2147376382" r:id="rId9"/>
    <p:sldId id="2147376383" r:id="rId10"/>
    <p:sldId id="2147376401" r:id="rId11"/>
    <p:sldId id="2147376409" r:id="rId12"/>
    <p:sldId id="2147376393" r:id="rId13"/>
    <p:sldId id="2147376404" r:id="rId14"/>
    <p:sldId id="2147376391" r:id="rId15"/>
    <p:sldId id="268" r:id="rId16"/>
    <p:sldId id="257" r:id="rId17"/>
    <p:sldId id="2147376405" r:id="rId18"/>
    <p:sldId id="285" r:id="rId19"/>
    <p:sldId id="288" r:id="rId20"/>
    <p:sldId id="289" r:id="rId21"/>
    <p:sldId id="287" r:id="rId22"/>
    <p:sldId id="301" r:id="rId23"/>
    <p:sldId id="270" r:id="rId24"/>
    <p:sldId id="302" r:id="rId25"/>
    <p:sldId id="286" r:id="rId26"/>
    <p:sldId id="294" r:id="rId27"/>
    <p:sldId id="291" r:id="rId28"/>
    <p:sldId id="2147376406" r:id="rId29"/>
    <p:sldId id="298" r:id="rId30"/>
    <p:sldId id="297" r:id="rId31"/>
    <p:sldId id="266" r:id="rId32"/>
    <p:sldId id="2147376392" r:id="rId33"/>
    <p:sldId id="315" r:id="rId34"/>
    <p:sldId id="1968" r:id="rId35"/>
    <p:sldId id="1969" r:id="rId36"/>
    <p:sldId id="1970" r:id="rId37"/>
    <p:sldId id="1971" r:id="rId38"/>
    <p:sldId id="1972" r:id="rId39"/>
    <p:sldId id="2147376378" r:id="rId40"/>
    <p:sldId id="2147376407" r:id="rId41"/>
    <p:sldId id="2147376394" r:id="rId42"/>
    <p:sldId id="314" r:id="rId43"/>
    <p:sldId id="2147376371" r:id="rId44"/>
    <p:sldId id="2147376373" r:id="rId45"/>
    <p:sldId id="540" r:id="rId46"/>
    <p:sldId id="541" r:id="rId47"/>
    <p:sldId id="530" r:id="rId48"/>
    <p:sldId id="2147376370" r:id="rId49"/>
    <p:sldId id="532" r:id="rId50"/>
    <p:sldId id="2147376366" r:id="rId51"/>
    <p:sldId id="2147376344" r:id="rId52"/>
    <p:sldId id="2147376345" r:id="rId53"/>
    <p:sldId id="2147376372" r:id="rId54"/>
    <p:sldId id="2147376374" r:id="rId55"/>
    <p:sldId id="319" r:id="rId56"/>
    <p:sldId id="2147376375" r:id="rId57"/>
    <p:sldId id="363" r:id="rId58"/>
    <p:sldId id="2147376403" r:id="rId59"/>
    <p:sldId id="448" r:id="rId60"/>
    <p:sldId id="2147376389" r:id="rId61"/>
    <p:sldId id="470" r:id="rId62"/>
    <p:sldId id="2147376381" r:id="rId63"/>
    <p:sldId id="2147376384" r:id="rId64"/>
    <p:sldId id="2147376386" r:id="rId65"/>
    <p:sldId id="2147376385" r:id="rId66"/>
    <p:sldId id="2147376387" r:id="rId67"/>
    <p:sldId id="2147376388" r:id="rId68"/>
    <p:sldId id="2147376408" r:id="rId69"/>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9E09F44A-9B72-4539-BFFC-EFB1FDCB2C44}">
          <p14:sldIdLst>
            <p14:sldId id="284"/>
            <p14:sldId id="2147376382"/>
            <p14:sldId id="2147376383"/>
            <p14:sldId id="2147376401"/>
            <p14:sldId id="2147376409"/>
            <p14:sldId id="2147376393"/>
            <p14:sldId id="2147376404"/>
            <p14:sldId id="2147376391"/>
            <p14:sldId id="268"/>
            <p14:sldId id="257"/>
            <p14:sldId id="2147376405"/>
            <p14:sldId id="285"/>
            <p14:sldId id="288"/>
            <p14:sldId id="289"/>
            <p14:sldId id="287"/>
            <p14:sldId id="301"/>
            <p14:sldId id="270"/>
            <p14:sldId id="302"/>
            <p14:sldId id="286"/>
            <p14:sldId id="294"/>
            <p14:sldId id="291"/>
            <p14:sldId id="2147376406"/>
            <p14:sldId id="298"/>
            <p14:sldId id="297"/>
            <p14:sldId id="266"/>
            <p14:sldId id="2147376392"/>
          </p14:sldIdLst>
        </p14:section>
        <p14:section name="Standardavsnitt" id="{6CE5804B-E8CD-4B20-A044-1ABD0F1E9731}">
          <p14:sldIdLst>
            <p14:sldId id="315"/>
            <p14:sldId id="1968"/>
            <p14:sldId id="1969"/>
            <p14:sldId id="1970"/>
            <p14:sldId id="1971"/>
            <p14:sldId id="1972"/>
            <p14:sldId id="2147376378"/>
            <p14:sldId id="2147376407"/>
            <p14:sldId id="2147376394"/>
            <p14:sldId id="314"/>
            <p14:sldId id="2147376371"/>
            <p14:sldId id="2147376373"/>
            <p14:sldId id="540"/>
            <p14:sldId id="541"/>
            <p14:sldId id="530"/>
            <p14:sldId id="2147376370"/>
            <p14:sldId id="532"/>
            <p14:sldId id="2147376366"/>
            <p14:sldId id="2147376344"/>
            <p14:sldId id="2147376345"/>
            <p14:sldId id="2147376372"/>
            <p14:sldId id="2147376374"/>
            <p14:sldId id="319"/>
            <p14:sldId id="2147376375"/>
            <p14:sldId id="363"/>
            <p14:sldId id="2147376403"/>
            <p14:sldId id="448"/>
            <p14:sldId id="2147376389"/>
            <p14:sldId id="470"/>
            <p14:sldId id="2147376381"/>
            <p14:sldId id="2147376384"/>
            <p14:sldId id="2147376386"/>
            <p14:sldId id="2147376385"/>
            <p14:sldId id="2147376387"/>
            <p14:sldId id="2147376388"/>
            <p14:sldId id="214737640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864F62-4835-35D8-E195-8B37A46E1BD6}" name="Michael Oppenheimer (HDa)" initials="MO" userId="S::mom@du.se::777bfb59-1fa4-4f81-a0ff-9db1cb9c4f7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ed Hasselquist (HDa)" initials="FH(" lastIdx="1" clrIdx="0">
    <p:extLst>
      <p:ext uri="{19B8F6BF-5375-455C-9EA6-DF929625EA0E}">
        <p15:presenceInfo xmlns:p15="http://schemas.microsoft.com/office/powerpoint/2012/main" userId="S::fhe@du.se::9fb0fe49-10b5-42ef-aef8-66b49f762ef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1C65"/>
    <a:srgbClr val="FFDD00"/>
    <a:srgbClr val="CE0060"/>
    <a:srgbClr val="4B2582"/>
    <a:srgbClr val="4A299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5C6E45-08CD-4FC5-BD42-D6E002124952}" v="4" dt="2026-01-17T21:46:35.0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3447" autoAdjust="0"/>
  </p:normalViewPr>
  <p:slideViewPr>
    <p:cSldViewPr snapToGrid="0">
      <p:cViewPr varScale="1">
        <p:scale>
          <a:sx n="59" d="100"/>
          <a:sy n="59" d="100"/>
        </p:scale>
        <p:origin x="240"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Oppenheimer (HDa)" userId="777bfb59-1fa4-4f81-a0ff-9db1cb9c4f7e" providerId="ADAL" clId="{C6A0518A-6198-433B-8030-1CCAC5E7AF55}"/>
    <pc:docChg chg="undo custSel delSld modSld modSection">
      <pc:chgData name="Michael Oppenheimer (HDa)" userId="777bfb59-1fa4-4f81-a0ff-9db1cb9c4f7e" providerId="ADAL" clId="{C6A0518A-6198-433B-8030-1CCAC5E7AF55}" dt="2026-01-17T21:40:06.233" v="4" actId="14100"/>
      <pc:docMkLst>
        <pc:docMk/>
      </pc:docMkLst>
      <pc:sldChg chg="del">
        <pc:chgData name="Michael Oppenheimer (HDa)" userId="777bfb59-1fa4-4f81-a0ff-9db1cb9c4f7e" providerId="ADAL" clId="{C6A0518A-6198-433B-8030-1CCAC5E7AF55}" dt="2026-01-17T21:35:51.842" v="0" actId="47"/>
        <pc:sldMkLst>
          <pc:docMk/>
          <pc:sldMk cId="3323688164" sldId="2147376377"/>
        </pc:sldMkLst>
      </pc:sldChg>
      <pc:sldChg chg="modSp mod">
        <pc:chgData name="Michael Oppenheimer (HDa)" userId="777bfb59-1fa4-4f81-a0ff-9db1cb9c4f7e" providerId="ADAL" clId="{C6A0518A-6198-433B-8030-1CCAC5E7AF55}" dt="2026-01-17T21:40:06.233" v="4" actId="14100"/>
        <pc:sldMkLst>
          <pc:docMk/>
          <pc:sldMk cId="2309708285" sldId="2147376404"/>
        </pc:sldMkLst>
        <pc:picChg chg="mod">
          <ac:chgData name="Michael Oppenheimer (HDa)" userId="777bfb59-1fa4-4f81-a0ff-9db1cb9c4f7e" providerId="ADAL" clId="{C6A0518A-6198-433B-8030-1CCAC5E7AF55}" dt="2026-01-17T21:40:06.233" v="4" actId="14100"/>
          <ac:picMkLst>
            <pc:docMk/>
            <pc:sldMk cId="2309708285" sldId="2147376404"/>
            <ac:picMk id="4" creationId="{0CDEB42F-00CE-345E-78F3-0F7548E913D4}"/>
          </ac:picMkLst>
        </pc:pic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1E0FD57C-3D81-2C63-1081-F5153BA4B6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0422" y="221765"/>
            <a:ext cx="1465936" cy="543410"/>
          </a:xfrm>
          <a:prstGeom prst="rect">
            <a:avLst/>
          </a:prstGeom>
        </p:spPr>
      </p:pic>
      <p:sp>
        <p:nvSpPr>
          <p:cNvPr id="3" name="Date Placeholder 2"/>
          <p:cNvSpPr>
            <a:spLocks noGrp="1"/>
          </p:cNvSpPr>
          <p:nvPr>
            <p:ph type="dt" sz="quarter" idx="1"/>
          </p:nvPr>
        </p:nvSpPr>
        <p:spPr>
          <a:xfrm>
            <a:off x="3763355" y="448857"/>
            <a:ext cx="2592968" cy="268844"/>
          </a:xfrm>
          <a:prstGeom prst="rect">
            <a:avLst/>
          </a:prstGeom>
        </p:spPr>
        <p:txBody>
          <a:bodyPr vert="horz" lIns="91440" tIns="45720" rIns="91440" bIns="45720" rtlCol="0"/>
          <a:lstStyle>
            <a:lvl1pPr algn="r">
              <a:defRPr sz="1200"/>
            </a:lvl1pPr>
          </a:lstStyle>
          <a:p>
            <a:fld id="{61A6C77D-252F-4260-8DB5-09F3AE8393C3}" type="datetime1">
              <a:rPr lang="en-US" sz="1000" smtClean="0"/>
              <a:t>1/17/2026</a:t>
            </a:fld>
            <a:endParaRPr lang="sv-SE" sz="1000"/>
          </a:p>
        </p:txBody>
      </p:sp>
      <p:sp>
        <p:nvSpPr>
          <p:cNvPr id="12" name="Platshållare för sidfot 11">
            <a:extLst>
              <a:ext uri="{FF2B5EF4-FFF2-40B4-BE49-F238E27FC236}">
                <a16:creationId xmlns:a16="http://schemas.microsoft.com/office/drawing/2014/main" id="{CC1EFC61-F8FA-4E87-AA9D-484BBD58E1FE}"/>
              </a:ext>
            </a:extLst>
          </p:cNvPr>
          <p:cNvSpPr>
            <a:spLocks noGrp="1"/>
          </p:cNvSpPr>
          <p:nvPr>
            <p:ph type="ftr" sz="quarter" idx="2"/>
          </p:nvPr>
        </p:nvSpPr>
        <p:spPr>
          <a:xfrm>
            <a:off x="453178" y="9164885"/>
            <a:ext cx="2945659" cy="498055"/>
          </a:xfrm>
          <a:prstGeom prst="rect">
            <a:avLst/>
          </a:prstGeom>
        </p:spPr>
        <p:txBody>
          <a:bodyPr vert="horz" lIns="91440" tIns="45720" rIns="91440" bIns="45720" rtlCol="0" anchor="b"/>
          <a:lstStyle>
            <a:lvl1pPr algn="l">
              <a:defRPr sz="1200"/>
            </a:lvl1pPr>
          </a:lstStyle>
          <a:p>
            <a:r>
              <a:rPr lang="sv-SE" sz="1000"/>
              <a:t>© Dalarna University</a:t>
            </a:r>
          </a:p>
        </p:txBody>
      </p:sp>
      <p:sp>
        <p:nvSpPr>
          <p:cNvPr id="13" name="Platshållare för bildnummer 12">
            <a:extLst>
              <a:ext uri="{FF2B5EF4-FFF2-40B4-BE49-F238E27FC236}">
                <a16:creationId xmlns:a16="http://schemas.microsoft.com/office/drawing/2014/main" id="{CC2BB7DA-C860-4897-A1B5-F8387CAFB0A1}"/>
              </a:ext>
            </a:extLst>
          </p:cNvPr>
          <p:cNvSpPr>
            <a:spLocks noGrp="1"/>
          </p:cNvSpPr>
          <p:nvPr>
            <p:ph type="sldNum" sz="quarter" idx="3"/>
          </p:nvPr>
        </p:nvSpPr>
        <p:spPr>
          <a:xfrm>
            <a:off x="3410664" y="9164884"/>
            <a:ext cx="2945659" cy="498055"/>
          </a:xfrm>
          <a:prstGeom prst="rect">
            <a:avLst/>
          </a:prstGeom>
        </p:spPr>
        <p:txBody>
          <a:bodyPr vert="horz" lIns="91440" tIns="45720" rIns="91440" bIns="45720" rtlCol="0" anchor="b"/>
          <a:lstStyle>
            <a:lvl1pPr algn="r">
              <a:defRPr sz="1200"/>
            </a:lvl1pPr>
          </a:lstStyle>
          <a:p>
            <a:fld id="{0601DF77-84AF-42BB-B24D-D58989A766F1}" type="slidenum">
              <a:rPr lang="sv-SE" sz="1000" smtClean="0"/>
              <a:t>‹#›</a:t>
            </a:fld>
            <a:endParaRPr lang="sv-SE" sz="1000"/>
          </a:p>
        </p:txBody>
      </p:sp>
    </p:spTree>
    <p:extLst>
      <p:ext uri="{BB962C8B-B14F-4D97-AF65-F5344CB8AC3E}">
        <p14:creationId xmlns:p14="http://schemas.microsoft.com/office/powerpoint/2010/main" val="184582530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050A45BB-C46D-F305-49EC-9A66DD71A8A8}"/>
              </a:ext>
            </a:extLst>
          </p:cNvPr>
          <p:cNvPicPr>
            <a:picLocks noChangeAspect="1"/>
          </p:cNvPicPr>
          <p:nvPr/>
        </p:nvPicPr>
        <p:blipFill>
          <a:blip r:embed="rId2"/>
          <a:stretch>
            <a:fillRect/>
          </a:stretch>
        </p:blipFill>
        <p:spPr>
          <a:xfrm>
            <a:off x="370422" y="221765"/>
            <a:ext cx="1465936" cy="543410"/>
          </a:xfrm>
          <a:prstGeom prst="rect">
            <a:avLst/>
          </a:prstGeom>
        </p:spPr>
      </p:pic>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8" name="Date Placeholder 2">
            <a:extLst>
              <a:ext uri="{FF2B5EF4-FFF2-40B4-BE49-F238E27FC236}">
                <a16:creationId xmlns:a16="http://schemas.microsoft.com/office/drawing/2014/main" id="{8BD41841-4AB6-4B7F-943E-3760686E5F32}"/>
              </a:ext>
            </a:extLst>
          </p:cNvPr>
          <p:cNvSpPr>
            <a:spLocks noGrp="1"/>
          </p:cNvSpPr>
          <p:nvPr>
            <p:ph type="dt" sz="quarter" idx="1"/>
          </p:nvPr>
        </p:nvSpPr>
        <p:spPr>
          <a:xfrm>
            <a:off x="3763355" y="448857"/>
            <a:ext cx="2592968" cy="268844"/>
          </a:xfrm>
          <a:prstGeom prst="rect">
            <a:avLst/>
          </a:prstGeom>
        </p:spPr>
        <p:txBody>
          <a:bodyPr vert="horz" lIns="91440" tIns="45720" rIns="91440" bIns="45720" rtlCol="0"/>
          <a:lstStyle>
            <a:lvl1pPr algn="r">
              <a:defRPr sz="1200"/>
            </a:lvl1pPr>
          </a:lstStyle>
          <a:p>
            <a:fld id="{B3DF2B25-D3B1-41DA-B815-AE9D92C5353B}" type="datetime1">
              <a:rPr lang="en-US" sz="1000" smtClean="0"/>
              <a:t>1/17/2026</a:t>
            </a:fld>
            <a:endParaRPr lang="sv-SE" sz="1000"/>
          </a:p>
        </p:txBody>
      </p:sp>
      <p:sp>
        <p:nvSpPr>
          <p:cNvPr id="10" name="Platshållare för sidfot 11">
            <a:extLst>
              <a:ext uri="{FF2B5EF4-FFF2-40B4-BE49-F238E27FC236}">
                <a16:creationId xmlns:a16="http://schemas.microsoft.com/office/drawing/2014/main" id="{E6ED88F8-9698-4305-B7AA-EFCA56820892}"/>
              </a:ext>
            </a:extLst>
          </p:cNvPr>
          <p:cNvSpPr>
            <a:spLocks noGrp="1"/>
          </p:cNvSpPr>
          <p:nvPr>
            <p:ph type="ftr" sz="quarter" idx="4"/>
          </p:nvPr>
        </p:nvSpPr>
        <p:spPr>
          <a:xfrm>
            <a:off x="453178" y="9164885"/>
            <a:ext cx="2945659" cy="498055"/>
          </a:xfrm>
          <a:prstGeom prst="rect">
            <a:avLst/>
          </a:prstGeom>
        </p:spPr>
        <p:txBody>
          <a:bodyPr vert="horz" lIns="91440" tIns="45720" rIns="91440" bIns="45720" rtlCol="0" anchor="b"/>
          <a:lstStyle>
            <a:lvl1pPr algn="l">
              <a:defRPr sz="1200"/>
            </a:lvl1pPr>
          </a:lstStyle>
          <a:p>
            <a:r>
              <a:rPr lang="sv-SE" sz="1000"/>
              <a:t>© Dalarna University</a:t>
            </a:r>
          </a:p>
        </p:txBody>
      </p:sp>
      <p:sp>
        <p:nvSpPr>
          <p:cNvPr id="11" name="Platshållare för bildnummer 12">
            <a:extLst>
              <a:ext uri="{FF2B5EF4-FFF2-40B4-BE49-F238E27FC236}">
                <a16:creationId xmlns:a16="http://schemas.microsoft.com/office/drawing/2014/main" id="{56AF3104-1F42-425D-880E-39B59ADE9E32}"/>
              </a:ext>
            </a:extLst>
          </p:cNvPr>
          <p:cNvSpPr>
            <a:spLocks noGrp="1"/>
          </p:cNvSpPr>
          <p:nvPr>
            <p:ph type="sldNum" sz="quarter" idx="5"/>
          </p:nvPr>
        </p:nvSpPr>
        <p:spPr>
          <a:xfrm>
            <a:off x="3410664" y="9164884"/>
            <a:ext cx="2945659" cy="498055"/>
          </a:xfrm>
          <a:prstGeom prst="rect">
            <a:avLst/>
          </a:prstGeom>
        </p:spPr>
        <p:txBody>
          <a:bodyPr vert="horz" lIns="91440" tIns="45720" rIns="91440" bIns="45720" rtlCol="0" anchor="b"/>
          <a:lstStyle>
            <a:lvl1pPr algn="r">
              <a:defRPr sz="1200"/>
            </a:lvl1pPr>
          </a:lstStyle>
          <a:p>
            <a:fld id="{0601DF77-84AF-42BB-B24D-D58989A766F1}" type="slidenum">
              <a:rPr lang="sv-SE" sz="1000" smtClean="0"/>
              <a:t>‹#›</a:t>
            </a:fld>
            <a:endParaRPr lang="sv-SE" sz="1000"/>
          </a:p>
        </p:txBody>
      </p:sp>
    </p:spTree>
    <p:extLst>
      <p:ext uri="{BB962C8B-B14F-4D97-AF65-F5344CB8AC3E}">
        <p14:creationId xmlns:p14="http://schemas.microsoft.com/office/powerpoint/2010/main" val="1859750645"/>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8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visitdalarna.se/e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a:p>
            <a:r>
              <a:rPr lang="en-GB" b="1" dirty="0">
                <a:solidFill>
                  <a:srgbClr val="FF0000"/>
                </a:solidFill>
              </a:rPr>
              <a:t>Hi and welcome! So nice to see all of you here today! </a:t>
            </a:r>
            <a:br>
              <a:rPr lang="en-GB" b="1" dirty="0">
                <a:cs typeface="+mn-lt"/>
              </a:rPr>
            </a:br>
            <a:r>
              <a:rPr lang="en-GB" b="1" dirty="0">
                <a:solidFill>
                  <a:srgbClr val="FF0000"/>
                </a:solidFill>
              </a:rPr>
              <a:t>My name is Frida, and I work for Falun Municipality with questions related to education, entrepreneurship and work life. </a:t>
            </a:r>
            <a:endParaRPr lang="en-GB" dirty="0">
              <a:solidFill>
                <a:srgbClr val="FF0000"/>
              </a:solidFill>
            </a:endParaRPr>
          </a:p>
          <a:p>
            <a:r>
              <a:rPr lang="en-GB" b="1" dirty="0">
                <a:solidFill>
                  <a:srgbClr val="FF0000"/>
                </a:solidFill>
              </a:rPr>
              <a:t>I was in the very same position as you about 4 years ago when I also started studying at Dalarna University. Last year I did like some of you and took the opportunity to </a:t>
            </a:r>
            <a:r>
              <a:rPr lang="en-GB" b="1">
                <a:solidFill>
                  <a:srgbClr val="FF0000"/>
                </a:solidFill>
              </a:rPr>
              <a:t>study abroad</a:t>
            </a:r>
            <a:r>
              <a:rPr lang="en-GB" b="1" dirty="0">
                <a:solidFill>
                  <a:srgbClr val="FF0000"/>
                </a:solidFill>
              </a:rPr>
              <a:t>. I spent the spring in Taiwan, which was a great experience. So I can really relate to you guys, you probably have a lot of thoughts and questions about what’s it going to be like, and my best advice is just enjoy it and to make sure you take the opportunity to also explore Sweden, the culture, the people and the surroundings.    </a:t>
            </a:r>
            <a:endParaRPr lang="en-GB" dirty="0">
              <a:solidFill>
                <a:srgbClr val="FF0000"/>
              </a:solidFill>
            </a:endParaRPr>
          </a:p>
          <a:p>
            <a:endParaRPr lang="en-GB" dirty="0"/>
          </a:p>
          <a:p>
            <a:r>
              <a:rPr lang="en-GB" b="1" dirty="0">
                <a:solidFill>
                  <a:srgbClr val="0070C0"/>
                </a:solidFill>
              </a:rPr>
              <a:t>And my name is Niklas Sjögren, I work at the business department at Borlänge Municipality and we work very close together with the student union, the university, Dalarna Science Park and the municipal housing companies to give you a good time here.</a:t>
            </a:r>
            <a:r>
              <a:rPr lang="en-GB" b="1" i="1" dirty="0">
                <a:solidFill>
                  <a:srgbClr val="0070C0"/>
                </a:solidFill>
              </a:rPr>
              <a:t>  </a:t>
            </a:r>
            <a:br>
              <a:rPr lang="en-GB" b="1" i="1" dirty="0">
                <a:cs typeface="+mn-lt"/>
              </a:rPr>
            </a:br>
            <a:r>
              <a:rPr lang="en-GB" b="1" i="1" dirty="0">
                <a:solidFill>
                  <a:srgbClr val="0070C0"/>
                </a:solidFill>
              </a:rPr>
              <a:t>We are going to tell you a little bit about Falun, Borlänge and the activities we are organizing this semester. But first of all, Welcome to Borlänge and Falun! </a:t>
            </a:r>
            <a:endParaRPr lang="en-GB" dirty="0">
              <a:solidFill>
                <a:srgbClr val="0070C0"/>
              </a:solidFill>
            </a:endParaRPr>
          </a:p>
          <a:p>
            <a:endParaRPr lang="en-GB" i="1" dirty="0">
              <a:ea typeface="Calibri"/>
              <a:cs typeface="Calibri"/>
            </a:endParaRPr>
          </a:p>
        </p:txBody>
      </p:sp>
      <p:sp>
        <p:nvSpPr>
          <p:cNvPr id="4" name="Platshållare för bildnummer 3"/>
          <p:cNvSpPr>
            <a:spLocks noGrp="1"/>
          </p:cNvSpPr>
          <p:nvPr>
            <p:ph type="sldNum" sz="quarter" idx="5"/>
          </p:nvPr>
        </p:nvSpPr>
        <p:spPr/>
        <p:txBody>
          <a:bodyPr/>
          <a:lstStyle/>
          <a:p>
            <a:fld id="{29C66179-944B-4037-A52A-C9CABE87704B}" type="slidenum">
              <a:t>9</a:t>
            </a:fld>
            <a:endParaRPr lang="sv-SE"/>
          </a:p>
        </p:txBody>
      </p:sp>
    </p:spTree>
    <p:extLst>
      <p:ext uri="{BB962C8B-B14F-4D97-AF65-F5344CB8AC3E}">
        <p14:creationId xmlns:p14="http://schemas.microsoft.com/office/powerpoint/2010/main" val="797514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52EA6-D9FB-14B7-C86A-443A4223889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030D81B-A1ED-3966-D844-FBCD104082C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DBA940B-341D-E246-9BB1-4D6B393F26E2}"/>
              </a:ext>
            </a:extLst>
          </p:cNvPr>
          <p:cNvSpPr>
            <a:spLocks noGrp="1"/>
          </p:cNvSpPr>
          <p:nvPr>
            <p:ph type="body" idx="1"/>
          </p:nvPr>
        </p:nvSpPr>
        <p:spPr/>
        <p:txBody>
          <a:bodyPr/>
          <a:lstStyle/>
          <a:p>
            <a:endParaRPr lang="en-GB" dirty="0">
              <a:solidFill>
                <a:srgbClr val="0070C0"/>
              </a:solidFill>
            </a:endParaRPr>
          </a:p>
        </p:txBody>
      </p:sp>
      <p:sp>
        <p:nvSpPr>
          <p:cNvPr id="4" name="Platshållare för bildnummer 3">
            <a:extLst>
              <a:ext uri="{FF2B5EF4-FFF2-40B4-BE49-F238E27FC236}">
                <a16:creationId xmlns:a16="http://schemas.microsoft.com/office/drawing/2014/main" id="{ED8D64B2-A810-9EE3-8A59-8F00CDBF012E}"/>
              </a:ext>
            </a:extLst>
          </p:cNvPr>
          <p:cNvSpPr>
            <a:spLocks noGrp="1"/>
          </p:cNvSpPr>
          <p:nvPr>
            <p:ph type="sldNum" sz="quarter" idx="5"/>
          </p:nvPr>
        </p:nvSpPr>
        <p:spPr/>
        <p:txBody>
          <a:bodyPr/>
          <a:lstStyle/>
          <a:p>
            <a:fld id="{29C66179-944B-4037-A52A-C9CABE87704B}" type="slidenum">
              <a:t>18</a:t>
            </a:fld>
            <a:endParaRPr lang="sv-SE"/>
          </a:p>
        </p:txBody>
      </p:sp>
    </p:spTree>
    <p:extLst>
      <p:ext uri="{BB962C8B-B14F-4D97-AF65-F5344CB8AC3E}">
        <p14:creationId xmlns:p14="http://schemas.microsoft.com/office/powerpoint/2010/main" val="1927214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solidFill>
                  <a:srgbClr val="0070C0"/>
                </a:solidFill>
              </a:rPr>
              <a:t>Dalarna are like a Sweden in miniature and a lot of Swedish history and culture take place here. We hope that you will take the opportunity to discover Dalarna during you´re time here. </a:t>
            </a:r>
          </a:p>
        </p:txBody>
      </p:sp>
      <p:sp>
        <p:nvSpPr>
          <p:cNvPr id="4" name="Platshållare för bildnummer 3"/>
          <p:cNvSpPr>
            <a:spLocks noGrp="1"/>
          </p:cNvSpPr>
          <p:nvPr>
            <p:ph type="sldNum" sz="quarter" idx="5"/>
          </p:nvPr>
        </p:nvSpPr>
        <p:spPr/>
        <p:txBody>
          <a:bodyPr/>
          <a:lstStyle/>
          <a:p>
            <a:fld id="{29C66179-944B-4037-A52A-C9CABE87704B}" type="slidenum">
              <a:t>19</a:t>
            </a:fld>
            <a:endParaRPr lang="sv-SE"/>
          </a:p>
        </p:txBody>
      </p:sp>
    </p:spTree>
    <p:extLst>
      <p:ext uri="{BB962C8B-B14F-4D97-AF65-F5344CB8AC3E}">
        <p14:creationId xmlns:p14="http://schemas.microsoft.com/office/powerpoint/2010/main" val="2608262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u="sng" dirty="0">
                <a:hlinkClick r:id="rId3"/>
              </a:rPr>
              <a:t>www.visitdalarna.se/en</a:t>
            </a:r>
            <a:br>
              <a:rPr lang="en-GB" b="1" u="sng" dirty="0">
                <a:cs typeface="+mn-lt"/>
              </a:rPr>
            </a:br>
            <a:br>
              <a:rPr lang="en-GB" b="1" u="sng" dirty="0">
                <a:cs typeface="+mn-lt"/>
              </a:rPr>
            </a:br>
            <a:r>
              <a:rPr lang="en-GB" b="1" u="sng" dirty="0"/>
              <a:t>That sounds awesome but if I just want to go for a hike in the </a:t>
            </a:r>
            <a:r>
              <a:rPr lang="en-GB" b="1" u="sng" dirty="0" err="1"/>
              <a:t>neighborhood</a:t>
            </a:r>
            <a:r>
              <a:rPr lang="en-GB" b="1" u="sng" dirty="0"/>
              <a:t> (or somewhere else in the nature) where do I find info about that? </a:t>
            </a:r>
            <a:endParaRPr lang="en-US" dirty="0">
              <a:solidFill>
                <a:srgbClr val="FF0000"/>
              </a:solidFill>
            </a:endParaRPr>
          </a:p>
        </p:txBody>
      </p:sp>
      <p:sp>
        <p:nvSpPr>
          <p:cNvPr id="4" name="Platshållare för bildnummer 3"/>
          <p:cNvSpPr>
            <a:spLocks noGrp="1"/>
          </p:cNvSpPr>
          <p:nvPr>
            <p:ph type="sldNum" sz="quarter" idx="5"/>
          </p:nvPr>
        </p:nvSpPr>
        <p:spPr/>
        <p:txBody>
          <a:bodyPr/>
          <a:lstStyle/>
          <a:p>
            <a:fld id="{29C66179-944B-4037-A52A-C9CABE87704B}" type="slidenum">
              <a:t>20</a:t>
            </a:fld>
            <a:endParaRPr lang="sv-SE"/>
          </a:p>
        </p:txBody>
      </p:sp>
    </p:spTree>
    <p:extLst>
      <p:ext uri="{BB962C8B-B14F-4D97-AF65-F5344CB8AC3E}">
        <p14:creationId xmlns:p14="http://schemas.microsoft.com/office/powerpoint/2010/main" val="838020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solidFill>
                  <a:srgbClr val="0070C0"/>
                </a:solidFill>
              </a:rPr>
              <a:t>The </a:t>
            </a:r>
            <a:r>
              <a:rPr lang="en-GB" b="1" dirty="0" err="1">
                <a:solidFill>
                  <a:srgbClr val="0070C0"/>
                </a:solidFill>
              </a:rPr>
              <a:t>Naturkartan</a:t>
            </a:r>
            <a:r>
              <a:rPr lang="en-GB" b="1" dirty="0">
                <a:solidFill>
                  <a:srgbClr val="0070C0"/>
                </a:solidFill>
              </a:rPr>
              <a:t> app is a help to find trails and places to go and is also a help for you to navigate while you´re hiking. We sincerely hope that we will not have to read in the news about international students who have gotten lost in the forest.</a:t>
            </a:r>
          </a:p>
          <a:p>
            <a:endParaRPr lang="en-US">
              <a:ea typeface="Calibri"/>
              <a:cs typeface="Calibri"/>
            </a:endParaRPr>
          </a:p>
        </p:txBody>
      </p:sp>
      <p:sp>
        <p:nvSpPr>
          <p:cNvPr id="4" name="Platshållare för bildnummer 3"/>
          <p:cNvSpPr>
            <a:spLocks noGrp="1"/>
          </p:cNvSpPr>
          <p:nvPr>
            <p:ph type="sldNum" sz="quarter" idx="5"/>
          </p:nvPr>
        </p:nvSpPr>
        <p:spPr/>
        <p:txBody>
          <a:bodyPr/>
          <a:lstStyle/>
          <a:p>
            <a:fld id="{29C66179-944B-4037-A52A-C9CABE87704B}" type="slidenum">
              <a:t>21</a:t>
            </a:fld>
            <a:endParaRPr lang="sv-SE"/>
          </a:p>
        </p:txBody>
      </p:sp>
    </p:spTree>
    <p:extLst>
      <p:ext uri="{BB962C8B-B14F-4D97-AF65-F5344CB8AC3E}">
        <p14:creationId xmlns:p14="http://schemas.microsoft.com/office/powerpoint/2010/main" val="4019322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solidFill>
                  <a:srgbClr val="0070C0"/>
                </a:solidFill>
                <a:latin typeface="Calibri"/>
                <a:ea typeface="Calibri"/>
                <a:cs typeface="Calibri"/>
              </a:rPr>
              <a:t>Fritidsbanken</a:t>
            </a:r>
            <a:r>
              <a:rPr lang="en-US" b="1" dirty="0">
                <a:solidFill>
                  <a:srgbClr val="0070C0"/>
                </a:solidFill>
                <a:latin typeface="Calibri"/>
                <a:ea typeface="Calibri"/>
                <a:cs typeface="Calibri"/>
              </a:rPr>
              <a:t> - Niklas</a:t>
            </a:r>
          </a:p>
        </p:txBody>
      </p:sp>
      <p:sp>
        <p:nvSpPr>
          <p:cNvPr id="4" name="Date Placeholder 3"/>
          <p:cNvSpPr>
            <a:spLocks noGrp="1"/>
          </p:cNvSpPr>
          <p:nvPr>
            <p:ph type="dt" sz="quarter" idx="1"/>
          </p:nvPr>
        </p:nvSpPr>
        <p:spPr/>
        <p:txBody>
          <a:bodyPr/>
          <a:lstStyle/>
          <a:p>
            <a:fld id="{B3DF2B25-D3B1-41DA-B815-AE9D92C5353B}" type="datetime1">
              <a:rPr lang="en-US" sz="1000" smtClean="0"/>
              <a:t>1/17/2026</a:t>
            </a:fld>
            <a:endParaRPr lang="sv-SE" sz="1000"/>
          </a:p>
        </p:txBody>
      </p:sp>
      <p:sp>
        <p:nvSpPr>
          <p:cNvPr id="5" name="Footer Placeholder 4"/>
          <p:cNvSpPr>
            <a:spLocks noGrp="1"/>
          </p:cNvSpPr>
          <p:nvPr>
            <p:ph type="ftr" sz="quarter" idx="4"/>
          </p:nvPr>
        </p:nvSpPr>
        <p:spPr/>
        <p:txBody>
          <a:bodyPr/>
          <a:lstStyle/>
          <a:p>
            <a:r>
              <a:rPr lang="sv-SE" sz="1000"/>
              <a:t>© Dalarna University</a:t>
            </a:r>
          </a:p>
        </p:txBody>
      </p:sp>
      <p:sp>
        <p:nvSpPr>
          <p:cNvPr id="6" name="Slide Number Placeholder 5"/>
          <p:cNvSpPr>
            <a:spLocks noGrp="1"/>
          </p:cNvSpPr>
          <p:nvPr>
            <p:ph type="sldNum" sz="quarter" idx="5"/>
          </p:nvPr>
        </p:nvSpPr>
        <p:spPr/>
        <p:txBody>
          <a:bodyPr/>
          <a:lstStyle/>
          <a:p>
            <a:fld id="{0601DF77-84AF-42BB-B24D-D58989A766F1}" type="slidenum">
              <a:rPr lang="sv-SE" sz="1000" smtClean="0"/>
              <a:t>22</a:t>
            </a:fld>
            <a:endParaRPr lang="sv-SE" sz="1000"/>
          </a:p>
        </p:txBody>
      </p:sp>
    </p:spTree>
    <p:extLst>
      <p:ext uri="{BB962C8B-B14F-4D97-AF65-F5344CB8AC3E}">
        <p14:creationId xmlns:p14="http://schemas.microsoft.com/office/powerpoint/2010/main" val="1338490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SE" dirty="0">
                <a:ea typeface="Calibri"/>
                <a:cs typeface="+mn-lt"/>
              </a:rPr>
            </a:br>
            <a:br>
              <a:rPr lang="en-SE" dirty="0">
                <a:cs typeface="+mn-lt"/>
              </a:rPr>
            </a:br>
            <a:r>
              <a:rPr lang="en-SE" dirty="0"/>
              <a:t>Discount code: 793822</a:t>
            </a:r>
            <a:endParaRPr lang="en-US" dirty="0"/>
          </a:p>
        </p:txBody>
      </p:sp>
      <p:sp>
        <p:nvSpPr>
          <p:cNvPr id="4" name="Slide Number Placeholder 3"/>
          <p:cNvSpPr>
            <a:spLocks noGrp="1"/>
          </p:cNvSpPr>
          <p:nvPr>
            <p:ph type="sldNum" sz="quarter" idx="5"/>
          </p:nvPr>
        </p:nvSpPr>
        <p:spPr/>
        <p:txBody>
          <a:bodyPr/>
          <a:lstStyle/>
          <a:p>
            <a:fld id="{8224CE6E-183E-1143-A310-BA76F7487C4A}" type="slidenum">
              <a:rPr lang="en-SE" smtClean="0"/>
              <a:t>23</a:t>
            </a:fld>
            <a:endParaRPr lang="en-SE"/>
          </a:p>
        </p:txBody>
      </p:sp>
    </p:spTree>
    <p:extLst>
      <p:ext uri="{BB962C8B-B14F-4D97-AF65-F5344CB8AC3E}">
        <p14:creationId xmlns:p14="http://schemas.microsoft.com/office/powerpoint/2010/main" val="3934068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solidFill>
                  <a:schemeClr val="accent1"/>
                </a:solidFill>
              </a:rPr>
              <a:t>And remember this website and to download Orbi</a:t>
            </a:r>
            <a:endParaRPr lang="en-US" dirty="0">
              <a:solidFill>
                <a:schemeClr val="accent1"/>
              </a:solidFill>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66179-944B-4037-A52A-C9CABE87704B}"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68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solidFill>
                  <a:srgbClr val="FF0000"/>
                </a:solidFill>
              </a:rPr>
              <a:t>We hope that you will have a great time here in Sweden and remember that you can always contact us if you have any questions.</a:t>
            </a:r>
            <a:endParaRPr lang="en-US" dirty="0">
              <a:solidFill>
                <a:srgbClr val="FF0000"/>
              </a:solidFill>
              <a:ea typeface="Calibri"/>
              <a:cs typeface="Calibri"/>
            </a:endParaRPr>
          </a:p>
          <a:p>
            <a:r>
              <a:rPr lang="en-GB" b="1" dirty="0">
                <a:solidFill>
                  <a:srgbClr val="00B050"/>
                </a:solidFill>
              </a:rPr>
              <a:t>Welcome Home!</a:t>
            </a:r>
            <a:endParaRPr lang="en-US" dirty="0"/>
          </a:p>
          <a:p>
            <a:endParaRPr lang="en-US" b="1" dirty="0">
              <a:ea typeface="Calibri"/>
              <a:cs typeface="Calibri"/>
            </a:endParaRPr>
          </a:p>
        </p:txBody>
      </p:sp>
      <p:sp>
        <p:nvSpPr>
          <p:cNvPr id="4" name="Platshållare för bildnummer 3"/>
          <p:cNvSpPr>
            <a:spLocks noGrp="1"/>
          </p:cNvSpPr>
          <p:nvPr>
            <p:ph type="sldNum" sz="quarter" idx="5"/>
          </p:nvPr>
        </p:nvSpPr>
        <p:spPr/>
        <p:txBody>
          <a:bodyPr/>
          <a:lstStyle/>
          <a:p>
            <a:fld id="{29C66179-944B-4037-A52A-C9CABE87704B}" type="slidenum">
              <a:t>25</a:t>
            </a:fld>
            <a:endParaRPr lang="sv-SE"/>
          </a:p>
        </p:txBody>
      </p:sp>
    </p:spTree>
    <p:extLst>
      <p:ext uri="{BB962C8B-B14F-4D97-AF65-F5344CB8AC3E}">
        <p14:creationId xmlns:p14="http://schemas.microsoft.com/office/powerpoint/2010/main" val="90273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mn-lt"/>
                <a:ea typeface="+mn-ea"/>
                <a:cs typeface="+mn-cs"/>
              </a:rPr>
              <a:t>split into groups of approximately 5-6 people by where they are sitting and should try to find at least 3 things they have in common. Simple things like “don’t speak Swedish” or “Never been to Sweden before” should be avoided. After groups have had about 8 minutes to talk volunteers can be asked to say what they have in common (use microphones). Not all groups need to/should answer due to time constraints</a:t>
            </a:r>
            <a:endParaRPr lang="sv-SE" dirty="0"/>
          </a:p>
        </p:txBody>
      </p:sp>
      <p:sp>
        <p:nvSpPr>
          <p:cNvPr id="4" name="Platshållare för datum 3"/>
          <p:cNvSpPr>
            <a:spLocks noGrp="1"/>
          </p:cNvSpPr>
          <p:nvPr>
            <p:ph type="dt" sz="quarter" idx="1"/>
          </p:nvPr>
        </p:nvSpPr>
        <p:spPr/>
        <p:txBody>
          <a:bodyPr/>
          <a:lstStyle/>
          <a:p>
            <a:fld id="{B3DF2B25-D3B1-41DA-B815-AE9D92C5353B}" type="datetime1">
              <a:rPr lang="en-US" sz="1000" smtClean="0"/>
              <a:t>1/17/2026</a:t>
            </a:fld>
            <a:endParaRPr lang="sv-SE" sz="1000"/>
          </a:p>
        </p:txBody>
      </p:sp>
      <p:sp>
        <p:nvSpPr>
          <p:cNvPr id="5" name="Platshållare för sidfot 4"/>
          <p:cNvSpPr>
            <a:spLocks noGrp="1"/>
          </p:cNvSpPr>
          <p:nvPr>
            <p:ph type="ftr" sz="quarter" idx="4"/>
          </p:nvPr>
        </p:nvSpPr>
        <p:spPr/>
        <p:txBody>
          <a:bodyPr/>
          <a:lstStyle/>
          <a:p>
            <a:r>
              <a:rPr lang="sv-SE" sz="1000"/>
              <a:t>© Dalarna University</a:t>
            </a:r>
          </a:p>
        </p:txBody>
      </p:sp>
      <p:sp>
        <p:nvSpPr>
          <p:cNvPr id="6" name="Platshållare för bildnummer 5"/>
          <p:cNvSpPr>
            <a:spLocks noGrp="1"/>
          </p:cNvSpPr>
          <p:nvPr>
            <p:ph type="sldNum" sz="quarter" idx="5"/>
          </p:nvPr>
        </p:nvSpPr>
        <p:spPr/>
        <p:txBody>
          <a:bodyPr/>
          <a:lstStyle/>
          <a:p>
            <a:fld id="{0601DF77-84AF-42BB-B24D-D58989A766F1}" type="slidenum">
              <a:rPr lang="sv-SE" sz="1000" smtClean="0"/>
              <a:t>26</a:t>
            </a:fld>
            <a:endParaRPr lang="sv-SE" sz="1000"/>
          </a:p>
        </p:txBody>
      </p:sp>
    </p:spTree>
    <p:extLst>
      <p:ext uri="{BB962C8B-B14F-4D97-AF65-F5344CB8AC3E}">
        <p14:creationId xmlns:p14="http://schemas.microsoft.com/office/powerpoint/2010/main" val="1223314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Hello </a:t>
            </a:r>
            <a:r>
              <a:rPr lang="sv-SE" dirty="0" err="1"/>
              <a:t>everyone</a:t>
            </a:r>
            <a:r>
              <a:rPr lang="sv-SE" dirty="0"/>
              <a:t>, my </a:t>
            </a:r>
            <a:r>
              <a:rPr lang="sv-SE" dirty="0" err="1"/>
              <a:t>name</a:t>
            </a:r>
            <a:r>
              <a:rPr lang="sv-SE" dirty="0"/>
              <a:t> is Sara Markstedt and I </a:t>
            </a:r>
            <a:r>
              <a:rPr lang="sv-SE" dirty="0" err="1"/>
              <a:t>work</a:t>
            </a:r>
            <a:r>
              <a:rPr lang="sv-SE" dirty="0"/>
              <a:t> as Support Staff at Dalarna </a:t>
            </a:r>
            <a:r>
              <a:rPr lang="sv-SE" dirty="0" err="1"/>
              <a:t>University’s</a:t>
            </a:r>
            <a:r>
              <a:rPr lang="sv-SE" dirty="0"/>
              <a:t> Service Center. </a:t>
            </a:r>
            <a:r>
              <a:rPr lang="sv-SE" dirty="0" err="1"/>
              <a:t>I’m</a:t>
            </a:r>
            <a:r>
              <a:rPr lang="sv-SE" dirty="0"/>
              <a:t> </a:t>
            </a:r>
            <a:r>
              <a:rPr lang="sv-SE" dirty="0" err="1"/>
              <a:t>working</a:t>
            </a:r>
            <a:r>
              <a:rPr lang="sv-SE" dirty="0"/>
              <a:t> </a:t>
            </a:r>
            <a:r>
              <a:rPr lang="sv-SE" dirty="0" err="1"/>
              <a:t>both</a:t>
            </a:r>
            <a:r>
              <a:rPr lang="sv-SE" dirty="0"/>
              <a:t> in Falun and Borlänge.</a:t>
            </a:r>
            <a:endParaRPr lang="en-GB" dirty="0"/>
          </a:p>
        </p:txBody>
      </p:sp>
      <p:sp>
        <p:nvSpPr>
          <p:cNvPr id="4" name="Platshållare för bildnummer 3"/>
          <p:cNvSpPr>
            <a:spLocks noGrp="1"/>
          </p:cNvSpPr>
          <p:nvPr>
            <p:ph type="sldNum" sz="quarter" idx="5"/>
          </p:nvPr>
        </p:nvSpPr>
        <p:spPr/>
        <p:txBody>
          <a:bodyPr/>
          <a:lstStyle/>
          <a:p>
            <a:fld id="{0C78C256-8291-489F-BF76-6059C405013C}" type="slidenum">
              <a:rPr lang="sv-SE" smtClean="0"/>
              <a:t>27</a:t>
            </a:fld>
            <a:endParaRPr lang="sv-SE"/>
          </a:p>
        </p:txBody>
      </p:sp>
    </p:spTree>
    <p:extLst>
      <p:ext uri="{BB962C8B-B14F-4D97-AF65-F5344CB8AC3E}">
        <p14:creationId xmlns:p14="http://schemas.microsoft.com/office/powerpoint/2010/main" val="4021988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solidFill>
                  <a:srgbClr val="FF0000"/>
                </a:solidFill>
              </a:rPr>
              <a:t>Borlänge and Falun are almost the same size as each other. About 55000 people live in each municipality and together we become a decent sized Swedish city. </a:t>
            </a:r>
            <a:endParaRPr lang="en-GB" dirty="0">
              <a:solidFill>
                <a:srgbClr val="FF0000"/>
              </a:solidFill>
            </a:endParaRPr>
          </a:p>
        </p:txBody>
      </p:sp>
      <p:sp>
        <p:nvSpPr>
          <p:cNvPr id="4" name="Platshållare för bildnummer 3"/>
          <p:cNvSpPr>
            <a:spLocks noGrp="1"/>
          </p:cNvSpPr>
          <p:nvPr>
            <p:ph type="sldNum" sz="quarter" idx="5"/>
          </p:nvPr>
        </p:nvSpPr>
        <p:spPr/>
        <p:txBody>
          <a:bodyPr/>
          <a:lstStyle/>
          <a:p>
            <a:fld id="{29C66179-944B-4037-A52A-C9CABE87704B}" type="slidenum">
              <a:t>10</a:t>
            </a:fld>
            <a:endParaRPr lang="sv-SE"/>
          </a:p>
        </p:txBody>
      </p:sp>
    </p:spTree>
    <p:extLst>
      <p:ext uri="{BB962C8B-B14F-4D97-AF65-F5344CB8AC3E}">
        <p14:creationId xmlns:p14="http://schemas.microsoft.com/office/powerpoint/2010/main" val="1446680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If </a:t>
            </a:r>
            <a:r>
              <a:rPr lang="sv-SE" dirty="0" err="1"/>
              <a:t>you</a:t>
            </a:r>
            <a:r>
              <a:rPr lang="sv-SE" dirty="0"/>
              <a:t> </a:t>
            </a:r>
            <a:r>
              <a:rPr lang="sv-SE" dirty="0" err="1"/>
              <a:t>have</a:t>
            </a:r>
            <a:r>
              <a:rPr lang="sv-SE" dirty="0"/>
              <a:t> </a:t>
            </a:r>
            <a:r>
              <a:rPr lang="sv-SE" dirty="0" err="1"/>
              <a:t>any</a:t>
            </a:r>
            <a:r>
              <a:rPr lang="sv-SE" dirty="0"/>
              <a:t> </a:t>
            </a:r>
            <a:r>
              <a:rPr lang="sv-SE" dirty="0" err="1"/>
              <a:t>question</a:t>
            </a:r>
            <a:r>
              <a:rPr lang="sv-SE" dirty="0"/>
              <a:t> </a:t>
            </a:r>
            <a:r>
              <a:rPr lang="sv-SE" dirty="0" err="1"/>
              <a:t>you</a:t>
            </a:r>
            <a:r>
              <a:rPr lang="sv-SE" dirty="0"/>
              <a:t> </a:t>
            </a:r>
            <a:r>
              <a:rPr lang="sv-SE" dirty="0" err="1"/>
              <a:t>can</a:t>
            </a:r>
            <a:r>
              <a:rPr lang="sv-SE" dirty="0"/>
              <a:t> </a:t>
            </a:r>
            <a:r>
              <a:rPr lang="sv-SE" dirty="0" err="1"/>
              <a:t>send</a:t>
            </a:r>
            <a:r>
              <a:rPr lang="sv-SE" dirty="0"/>
              <a:t> an e-mail to support@du.se 24 </a:t>
            </a:r>
            <a:r>
              <a:rPr lang="sv-SE" dirty="0" err="1"/>
              <a:t>seven</a:t>
            </a:r>
            <a:r>
              <a:rPr lang="sv-SE" dirty="0"/>
              <a:t>.</a:t>
            </a:r>
          </a:p>
          <a:p>
            <a:r>
              <a:rPr lang="sv-SE" dirty="0" err="1"/>
              <a:t>Many</a:t>
            </a:r>
            <a:r>
              <a:rPr lang="sv-SE" dirty="0"/>
              <a:t> </a:t>
            </a:r>
            <a:r>
              <a:rPr lang="sv-SE" dirty="0" err="1"/>
              <a:t>of</a:t>
            </a:r>
            <a:r>
              <a:rPr lang="sv-SE" dirty="0"/>
              <a:t> </a:t>
            </a:r>
            <a:r>
              <a:rPr lang="sv-SE" dirty="0" err="1"/>
              <a:t>you</a:t>
            </a:r>
            <a:r>
              <a:rPr lang="sv-SE" dirty="0"/>
              <a:t> </a:t>
            </a:r>
            <a:r>
              <a:rPr lang="sv-SE" dirty="0" err="1"/>
              <a:t>may</a:t>
            </a:r>
            <a:r>
              <a:rPr lang="sv-SE" dirty="0"/>
              <a:t> </a:t>
            </a:r>
            <a:r>
              <a:rPr lang="sv-SE" dirty="0" err="1"/>
              <a:t>already</a:t>
            </a:r>
            <a:r>
              <a:rPr lang="sv-SE" dirty="0"/>
              <a:t> </a:t>
            </a:r>
            <a:r>
              <a:rPr lang="sv-SE" dirty="0" err="1"/>
              <a:t>have</a:t>
            </a:r>
            <a:r>
              <a:rPr lang="sv-SE" dirty="0"/>
              <a:t> </a:t>
            </a:r>
            <a:r>
              <a:rPr lang="sv-SE" dirty="0" err="1"/>
              <a:t>done</a:t>
            </a:r>
            <a:r>
              <a:rPr lang="sv-SE" dirty="0"/>
              <a:t> </a:t>
            </a:r>
            <a:r>
              <a:rPr lang="sv-SE" dirty="0" err="1"/>
              <a:t>this</a:t>
            </a:r>
            <a:r>
              <a:rPr lang="sv-SE" dirty="0"/>
              <a:t>, and </a:t>
            </a:r>
            <a:r>
              <a:rPr lang="sv-SE" dirty="0" err="1"/>
              <a:t>gotten</a:t>
            </a:r>
            <a:r>
              <a:rPr lang="sv-SE" dirty="0"/>
              <a:t> a </a:t>
            </a:r>
            <a:r>
              <a:rPr lang="sv-SE" dirty="0" err="1"/>
              <a:t>response</a:t>
            </a:r>
            <a:r>
              <a:rPr lang="sv-SE" dirty="0"/>
              <a:t> from </a:t>
            </a:r>
            <a:r>
              <a:rPr lang="sv-SE" dirty="0" err="1"/>
              <a:t>either</a:t>
            </a:r>
            <a:r>
              <a:rPr lang="sv-SE" dirty="0"/>
              <a:t> </a:t>
            </a:r>
            <a:r>
              <a:rPr lang="sv-SE" dirty="0" err="1"/>
              <a:t>me</a:t>
            </a:r>
            <a:r>
              <a:rPr lang="sv-SE" dirty="0"/>
              <a:t> or </a:t>
            </a:r>
            <a:r>
              <a:rPr lang="sv-SE" dirty="0" err="1"/>
              <a:t>any</a:t>
            </a:r>
            <a:r>
              <a:rPr lang="sv-SE" dirty="0"/>
              <a:t> </a:t>
            </a:r>
            <a:r>
              <a:rPr lang="sv-SE" dirty="0" err="1"/>
              <a:t>of</a:t>
            </a:r>
            <a:r>
              <a:rPr lang="sv-SE" dirty="0"/>
              <a:t> my </a:t>
            </a:r>
            <a:r>
              <a:rPr lang="sv-SE" dirty="0" err="1"/>
              <a:t>colleagues</a:t>
            </a:r>
            <a:r>
              <a:rPr lang="sv-SE" dirty="0"/>
              <a:t>.</a:t>
            </a:r>
            <a:endParaRPr lang="en-GB" dirty="0"/>
          </a:p>
        </p:txBody>
      </p:sp>
      <p:sp>
        <p:nvSpPr>
          <p:cNvPr id="4" name="Platshållare för datum 3"/>
          <p:cNvSpPr>
            <a:spLocks noGrp="1"/>
          </p:cNvSpPr>
          <p:nvPr>
            <p:ph type="dt" sz="quarter"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DF2B25-D3B1-41DA-B815-AE9D92C5353B}" type="datetime1">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1/17/2026</a:t>
            </a:fld>
            <a:endParaRPr kumimoji="0" lang="sv-SE"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 Dalarna University</a:t>
            </a:r>
            <a:endParaRPr kumimoji="0" lang="sv-SE"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1DF77-84AF-42BB-B24D-D58989A766F1}" type="slidenum">
              <a:rPr kumimoji="0" lang="sv-SE"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sv-SE"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63090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err="1">
                <a:latin typeface="Arial" panose="020B0604020202020204" pitchFamily="34" charset="0"/>
                <a:cs typeface="Arial" panose="020B0604020202020204" pitchFamily="34" charset="0"/>
              </a:rPr>
              <a:t>Incoming</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emails</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are</a:t>
            </a:r>
            <a:r>
              <a:rPr lang="sv-SE" sz="1200" dirty="0">
                <a:latin typeface="Arial" panose="020B0604020202020204" pitchFamily="34" charset="0"/>
                <a:cs typeface="Arial" panose="020B0604020202020204" pitchFamily="34" charset="0"/>
              </a:rPr>
              <a:t> handled by </a:t>
            </a:r>
            <a:r>
              <a:rPr lang="sv-SE" sz="1200" dirty="0" err="1">
                <a:latin typeface="Arial" panose="020B0604020202020204" pitchFamily="34" charset="0"/>
                <a:cs typeface="Arial" panose="020B0604020202020204" pitchFamily="34" charset="0"/>
              </a:rPr>
              <a:t>our</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first</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line</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which</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consists</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of</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myself</a:t>
            </a:r>
            <a:r>
              <a:rPr lang="sv-SE" sz="1200" dirty="0">
                <a:latin typeface="Arial" panose="020B0604020202020204" pitchFamily="34" charset="0"/>
                <a:cs typeface="Arial" panose="020B0604020202020204" pitchFamily="34" charset="0"/>
              </a:rPr>
              <a:t> and my </a:t>
            </a:r>
            <a:r>
              <a:rPr lang="sv-SE" sz="1200" dirty="0" err="1">
                <a:latin typeface="Arial" panose="020B0604020202020204" pitchFamily="34" charset="0"/>
                <a:cs typeface="Arial" panose="020B0604020202020204" pitchFamily="34" charset="0"/>
              </a:rPr>
              <a:t>colleagues</a:t>
            </a:r>
            <a:r>
              <a:rPr lang="sv-SE" sz="1200" dirty="0">
                <a:latin typeface="Arial" panose="020B0604020202020204" pitchFamily="34" charset="0"/>
                <a:cs typeface="Arial" panose="020B0604020202020204" pitchFamily="34" charset="0"/>
              </a:rPr>
              <a:t> in Falun and Borlänge. </a:t>
            </a:r>
            <a:r>
              <a:rPr lang="sv-SE" sz="1200" dirty="0" err="1">
                <a:latin typeface="Arial" panose="020B0604020202020204" pitchFamily="34" charset="0"/>
                <a:cs typeface="Arial" panose="020B0604020202020204" pitchFamily="34" charset="0"/>
              </a:rPr>
              <a:t>You</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might</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have</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seen</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us</a:t>
            </a:r>
            <a:r>
              <a:rPr lang="sv-SE" sz="1200" dirty="0">
                <a:latin typeface="Arial" panose="020B0604020202020204" pitchFamily="34" charset="0"/>
                <a:cs typeface="Arial" panose="020B0604020202020204" pitchFamily="34" charset="0"/>
              </a:rPr>
              <a:t> in the reception </a:t>
            </a:r>
            <a:r>
              <a:rPr lang="sv-SE" sz="1200" dirty="0" err="1">
                <a:latin typeface="Arial" panose="020B0604020202020204" pitchFamily="34" charset="0"/>
                <a:cs typeface="Arial" panose="020B0604020202020204" pitchFamily="34" charset="0"/>
              </a:rPr>
              <a:t>already</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We</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answer</a:t>
            </a:r>
            <a:r>
              <a:rPr lang="sv-SE" sz="1200" dirty="0">
                <a:latin typeface="Arial" panose="020B0604020202020204" pitchFamily="34" charset="0"/>
                <a:cs typeface="Arial" panose="020B0604020202020204" pitchFamily="34" charset="0"/>
              </a:rPr>
              <a:t> the </a:t>
            </a:r>
            <a:r>
              <a:rPr lang="sv-SE" sz="1200" dirty="0" err="1">
                <a:latin typeface="Arial" panose="020B0604020202020204" pitchFamily="34" charset="0"/>
                <a:cs typeface="Arial" panose="020B0604020202020204" pitchFamily="34" charset="0"/>
              </a:rPr>
              <a:t>questions</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we</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are</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able</a:t>
            </a:r>
            <a:r>
              <a:rPr lang="sv-SE" sz="1200" dirty="0">
                <a:latin typeface="Arial" panose="020B0604020202020204" pitchFamily="34" charset="0"/>
                <a:cs typeface="Arial" panose="020B0604020202020204" pitchFamily="34" charset="0"/>
              </a:rPr>
              <a:t> to, or make sure </a:t>
            </a:r>
            <a:r>
              <a:rPr lang="sv-SE" sz="1200" dirty="0" err="1">
                <a:latin typeface="Arial" panose="020B0604020202020204" pitchFamily="34" charset="0"/>
                <a:cs typeface="Arial" panose="020B0604020202020204" pitchFamily="34" charset="0"/>
              </a:rPr>
              <a:t>that</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your</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question</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reaches</a:t>
            </a:r>
            <a:r>
              <a:rPr lang="sv-SE" sz="1200" dirty="0">
                <a:latin typeface="Arial" panose="020B0604020202020204" pitchFamily="34" charset="0"/>
                <a:cs typeface="Arial" panose="020B0604020202020204" pitchFamily="34" charset="0"/>
              </a:rPr>
              <a:t> the right person or </a:t>
            </a:r>
            <a:r>
              <a:rPr lang="sv-SE" sz="1200" dirty="0" err="1">
                <a:latin typeface="Arial" panose="020B0604020202020204" pitchFamily="34" charset="0"/>
                <a:cs typeface="Arial" panose="020B0604020202020204" pitchFamily="34" charset="0"/>
              </a:rPr>
              <a:t>department</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who</a:t>
            </a:r>
            <a:r>
              <a:rPr lang="sv-SE" sz="1200" dirty="0">
                <a:latin typeface="Arial" panose="020B0604020202020204" pitchFamily="34" charset="0"/>
                <a:cs typeface="Arial" panose="020B0604020202020204" pitchFamily="34" charset="0"/>
              </a:rPr>
              <a:t> in </a:t>
            </a:r>
            <a:r>
              <a:rPr lang="sv-SE" sz="1200" dirty="0" err="1">
                <a:latin typeface="Arial" panose="020B0604020202020204" pitchFamily="34" charset="0"/>
                <a:cs typeface="Arial" panose="020B0604020202020204" pitchFamily="34" charset="0"/>
              </a:rPr>
              <a:t>turn</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will</a:t>
            </a:r>
            <a:r>
              <a:rPr lang="sv-SE" sz="1200" dirty="0">
                <a:latin typeface="Arial" panose="020B0604020202020204" pitchFamily="34" charset="0"/>
                <a:cs typeface="Arial" panose="020B0604020202020204" pitchFamily="34" charset="0"/>
              </a:rPr>
              <a:t> get back to </a:t>
            </a:r>
            <a:r>
              <a:rPr lang="sv-SE" sz="1200" dirty="0" err="1">
                <a:latin typeface="Arial" panose="020B0604020202020204" pitchFamily="34" charset="0"/>
                <a:cs typeface="Arial" panose="020B0604020202020204" pitchFamily="34" charset="0"/>
              </a:rPr>
              <a:t>you</a:t>
            </a:r>
            <a:r>
              <a:rPr lang="sv-SE" sz="12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err="1">
                <a:latin typeface="Arial" panose="020B0604020202020204" pitchFamily="34" charset="0"/>
                <a:cs typeface="Arial" panose="020B0604020202020204" pitchFamily="34" charset="0"/>
              </a:rPr>
              <a:t>Please</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send</a:t>
            </a:r>
            <a:r>
              <a:rPr lang="sv-SE" sz="1200" dirty="0">
                <a:latin typeface="Arial" panose="020B0604020202020204" pitchFamily="34" charset="0"/>
                <a:cs typeface="Arial" panose="020B0604020202020204" pitchFamily="34" charset="0"/>
              </a:rPr>
              <a:t> a new </a:t>
            </a:r>
            <a:r>
              <a:rPr lang="sv-SE" sz="1200" dirty="0" err="1">
                <a:latin typeface="Arial" panose="020B0604020202020204" pitchFamily="34" charset="0"/>
                <a:cs typeface="Arial" panose="020B0604020202020204" pitchFamily="34" charset="0"/>
              </a:rPr>
              <a:t>request</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if</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you</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have</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another</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question</a:t>
            </a:r>
            <a:r>
              <a:rPr lang="sv-SE" sz="1200" dirty="0">
                <a:latin typeface="Arial" panose="020B0604020202020204" pitchFamily="34" charset="0"/>
                <a:cs typeface="Arial" panose="020B0604020202020204" pitchFamily="34" charset="0"/>
              </a:rPr>
              <a:t> later on, do not </a:t>
            </a:r>
            <a:r>
              <a:rPr lang="sv-SE" sz="1200" dirty="0" err="1">
                <a:latin typeface="Arial" panose="020B0604020202020204" pitchFamily="34" charset="0"/>
                <a:cs typeface="Arial" panose="020B0604020202020204" pitchFamily="34" charset="0"/>
              </a:rPr>
              <a:t>respond</a:t>
            </a:r>
            <a:r>
              <a:rPr lang="sv-SE" sz="1200" dirty="0">
                <a:latin typeface="Arial" panose="020B0604020202020204" pitchFamily="34" charset="0"/>
                <a:cs typeface="Arial" panose="020B0604020202020204" pitchFamily="34" charset="0"/>
              </a:rPr>
              <a:t> to a </a:t>
            </a:r>
            <a:r>
              <a:rPr lang="sv-SE" sz="1200" dirty="0" err="1">
                <a:latin typeface="Arial" panose="020B0604020202020204" pitchFamily="34" charset="0"/>
                <a:cs typeface="Arial" panose="020B0604020202020204" pitchFamily="34" charset="0"/>
              </a:rPr>
              <a:t>previous</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conversation</a:t>
            </a:r>
            <a:r>
              <a:rPr lang="sv-SE" sz="1200" dirty="0">
                <a:latin typeface="Arial" panose="020B0604020202020204" pitchFamily="34" charset="0"/>
                <a:cs typeface="Arial" panose="020B0604020202020204" pitchFamily="34" charset="0"/>
              </a:rPr>
              <a:t>.</a:t>
            </a:r>
            <a:endParaRPr lang="sv-SE" dirty="0"/>
          </a:p>
          <a:p>
            <a:endParaRPr lang="en-GB" dirty="0"/>
          </a:p>
          <a:p>
            <a:endParaRPr lang="en-GB" dirty="0"/>
          </a:p>
        </p:txBody>
      </p:sp>
      <p:sp>
        <p:nvSpPr>
          <p:cNvPr id="4" name="Platshållare för datum 3"/>
          <p:cNvSpPr>
            <a:spLocks noGrp="1"/>
          </p:cNvSpPr>
          <p:nvPr>
            <p:ph type="dt" sz="quarter"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DF2B25-D3B1-41DA-B815-AE9D92C5353B}" type="datetime1">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1/17/2026</a:t>
            </a:fld>
            <a:endParaRPr kumimoji="0" lang="sv-SE"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 Dalarna University</a:t>
            </a:r>
            <a:endParaRPr kumimoji="0" lang="sv-SE"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1DF77-84AF-42BB-B24D-D58989A766F1}" type="slidenum">
              <a:rPr kumimoji="0" lang="sv-SE"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sv-SE"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47680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err="1">
                <a:ln>
                  <a:noFill/>
                </a:ln>
                <a:solidFill>
                  <a:prstClr val="black"/>
                </a:solidFill>
                <a:effectLst/>
                <a:uLnTx/>
                <a:uFillTx/>
                <a:latin typeface="Arial"/>
                <a:ea typeface="+mn-ea"/>
                <a:cs typeface="+mn-cs"/>
              </a:rPr>
              <a:t>You</a:t>
            </a:r>
            <a:r>
              <a:rPr kumimoji="0" lang="sv-SE" sz="1200" b="0" i="0" u="none" strike="noStrike" kern="1200" cap="none" spc="0" normalizeH="0" baseline="0" noProof="0" dirty="0">
                <a:ln>
                  <a:noFill/>
                </a:ln>
                <a:solidFill>
                  <a:prstClr val="black"/>
                </a:solidFill>
                <a:effectLst/>
                <a:uLnTx/>
                <a:uFillTx/>
                <a:latin typeface="Arial"/>
                <a:ea typeface="+mn-ea"/>
                <a:cs typeface="+mn-cs"/>
              </a:rPr>
              <a:t> </a:t>
            </a:r>
            <a:r>
              <a:rPr kumimoji="0" lang="sv-SE" sz="1200" b="0" i="0" u="none" strike="noStrike" kern="1200" cap="none" spc="0" normalizeH="0" baseline="0" noProof="0" dirty="0" err="1">
                <a:ln>
                  <a:noFill/>
                </a:ln>
                <a:solidFill>
                  <a:prstClr val="black"/>
                </a:solidFill>
                <a:effectLst/>
                <a:uLnTx/>
                <a:uFillTx/>
                <a:latin typeface="Arial"/>
                <a:ea typeface="+mn-ea"/>
                <a:cs typeface="+mn-cs"/>
              </a:rPr>
              <a:t>may</a:t>
            </a:r>
            <a:r>
              <a:rPr kumimoji="0" lang="sv-SE" sz="1200" b="0" i="0" u="none" strike="noStrike" kern="1200" cap="none" spc="0" normalizeH="0" baseline="0" noProof="0" dirty="0">
                <a:ln>
                  <a:noFill/>
                </a:ln>
                <a:solidFill>
                  <a:prstClr val="black"/>
                </a:solidFill>
                <a:effectLst/>
                <a:uLnTx/>
                <a:uFillTx/>
                <a:latin typeface="Arial"/>
                <a:ea typeface="+mn-ea"/>
                <a:cs typeface="+mn-cs"/>
              </a:rPr>
              <a:t> </a:t>
            </a:r>
            <a:r>
              <a:rPr lang="sv-SE" sz="1200" dirty="0" err="1">
                <a:solidFill>
                  <a:prstClr val="black"/>
                </a:solidFill>
                <a:latin typeface="Arial"/>
              </a:rPr>
              <a:t>have</a:t>
            </a:r>
            <a:r>
              <a:rPr lang="sv-SE" sz="1200" dirty="0">
                <a:solidFill>
                  <a:prstClr val="black"/>
                </a:solidFill>
                <a:latin typeface="Arial"/>
              </a:rPr>
              <a:t> </a:t>
            </a:r>
            <a:r>
              <a:rPr lang="sv-SE" sz="1200" dirty="0" err="1">
                <a:solidFill>
                  <a:prstClr val="black"/>
                </a:solidFill>
                <a:latin typeface="Arial"/>
              </a:rPr>
              <a:t>already</a:t>
            </a:r>
            <a:r>
              <a:rPr lang="sv-SE" sz="1200" dirty="0">
                <a:solidFill>
                  <a:prstClr val="black"/>
                </a:solidFill>
                <a:latin typeface="Arial"/>
              </a:rPr>
              <a:t> </a:t>
            </a:r>
            <a:r>
              <a:rPr lang="sv-SE" sz="1200" dirty="0" err="1">
                <a:solidFill>
                  <a:prstClr val="black"/>
                </a:solidFill>
                <a:latin typeface="Arial"/>
              </a:rPr>
              <a:t>spoken</a:t>
            </a:r>
            <a:r>
              <a:rPr lang="sv-SE" sz="1200" dirty="0">
                <a:solidFill>
                  <a:prstClr val="black"/>
                </a:solidFill>
                <a:latin typeface="Arial"/>
              </a:rPr>
              <a:t> to </a:t>
            </a:r>
            <a:r>
              <a:rPr lang="sv-SE" sz="1200" dirty="0" err="1">
                <a:solidFill>
                  <a:prstClr val="black"/>
                </a:solidFill>
                <a:latin typeface="Arial"/>
              </a:rPr>
              <a:t>some</a:t>
            </a:r>
            <a:r>
              <a:rPr lang="sv-SE" sz="1200" dirty="0">
                <a:solidFill>
                  <a:prstClr val="black"/>
                </a:solidFill>
                <a:latin typeface="Arial"/>
              </a:rPr>
              <a:t> </a:t>
            </a:r>
            <a:r>
              <a:rPr lang="sv-SE" sz="1200" dirty="0" err="1">
                <a:solidFill>
                  <a:prstClr val="black"/>
                </a:solidFill>
                <a:latin typeface="Arial"/>
              </a:rPr>
              <a:t>of</a:t>
            </a:r>
            <a:r>
              <a:rPr lang="sv-SE" sz="1200" dirty="0">
                <a:solidFill>
                  <a:prstClr val="black"/>
                </a:solidFill>
                <a:latin typeface="Arial"/>
              </a:rPr>
              <a:t> </a:t>
            </a:r>
            <a:r>
              <a:rPr lang="sv-SE" sz="1200" dirty="0" err="1">
                <a:solidFill>
                  <a:prstClr val="black"/>
                </a:solidFill>
                <a:latin typeface="Arial"/>
              </a:rPr>
              <a:t>us</a:t>
            </a:r>
            <a:r>
              <a:rPr lang="sv-SE" sz="1200" dirty="0">
                <a:solidFill>
                  <a:prstClr val="black"/>
                </a:solidFill>
                <a:latin typeface="Arial"/>
              </a:rPr>
              <a:t>.</a:t>
            </a:r>
            <a:br>
              <a:rPr lang="sv-SE" sz="1200" dirty="0">
                <a:solidFill>
                  <a:prstClr val="black"/>
                </a:solidFill>
                <a:latin typeface="Arial"/>
              </a:rPr>
            </a:br>
            <a:r>
              <a:rPr kumimoji="0" lang="sv-SE" sz="1200" b="0" i="0" u="none" strike="noStrike" kern="1200" cap="none" spc="0" normalizeH="0" baseline="0" noProof="0" dirty="0" err="1">
                <a:ln>
                  <a:noFill/>
                </a:ln>
                <a:solidFill>
                  <a:prstClr val="black"/>
                </a:solidFill>
                <a:effectLst/>
                <a:uLnTx/>
                <a:uFillTx/>
                <a:latin typeface="Arial"/>
                <a:ea typeface="+mn-ea"/>
                <a:cs typeface="+mn-cs"/>
              </a:rPr>
              <a:t>We</a:t>
            </a:r>
            <a:r>
              <a:rPr kumimoji="0" lang="sv-SE" sz="1200" b="0" i="0" u="none" strike="noStrike" kern="1200" cap="none" spc="0" normalizeH="0" baseline="0" noProof="0" dirty="0">
                <a:ln>
                  <a:noFill/>
                </a:ln>
                <a:solidFill>
                  <a:prstClr val="black"/>
                </a:solidFill>
                <a:effectLst/>
                <a:uLnTx/>
                <a:uFillTx/>
                <a:latin typeface="Arial"/>
                <a:ea typeface="+mn-ea"/>
                <a:cs typeface="+mn-cs"/>
              </a:rPr>
              <a:t> </a:t>
            </a:r>
            <a:r>
              <a:rPr kumimoji="0" lang="sv-SE" sz="1200" b="0" i="0" u="none" strike="noStrike" kern="1200" cap="none" spc="0" normalizeH="0" baseline="0" noProof="0" dirty="0" err="1">
                <a:ln>
                  <a:noFill/>
                </a:ln>
                <a:solidFill>
                  <a:prstClr val="black"/>
                </a:solidFill>
                <a:effectLst/>
                <a:uLnTx/>
                <a:uFillTx/>
                <a:latin typeface="Arial"/>
                <a:ea typeface="+mn-ea"/>
                <a:cs typeface="+mn-cs"/>
              </a:rPr>
              <a:t>handle</a:t>
            </a:r>
            <a:r>
              <a:rPr kumimoji="0" lang="sv-SE" sz="1200" b="0" i="0" u="none" strike="noStrike" kern="1200" cap="none" spc="0" normalizeH="0" baseline="0" noProof="0" dirty="0">
                <a:ln>
                  <a:noFill/>
                </a:ln>
                <a:solidFill>
                  <a:prstClr val="black"/>
                </a:solidFill>
                <a:effectLst/>
                <a:uLnTx/>
                <a:uFillTx/>
                <a:latin typeface="Arial"/>
                <a:ea typeface="+mn-ea"/>
                <a:cs typeface="+mn-cs"/>
              </a:rPr>
              <a:t> </a:t>
            </a:r>
            <a:r>
              <a:rPr kumimoji="0" lang="sv-SE" sz="1200" b="0" i="0" u="none" strike="noStrike" kern="1200" cap="none" spc="0" normalizeH="0" baseline="0" noProof="0" dirty="0" err="1">
                <a:ln>
                  <a:noFill/>
                </a:ln>
                <a:solidFill>
                  <a:prstClr val="black"/>
                </a:solidFill>
                <a:effectLst/>
                <a:uLnTx/>
                <a:uFillTx/>
                <a:latin typeface="Arial"/>
                <a:ea typeface="+mn-ea"/>
                <a:cs typeface="+mn-cs"/>
              </a:rPr>
              <a:t>incoming</a:t>
            </a:r>
            <a:r>
              <a:rPr kumimoji="0" lang="sv-SE" sz="1200" b="0" i="0" u="none" strike="noStrike" kern="1200" cap="none" spc="0" normalizeH="0" baseline="0" noProof="0" dirty="0">
                <a:ln>
                  <a:noFill/>
                </a:ln>
                <a:solidFill>
                  <a:prstClr val="black"/>
                </a:solidFill>
                <a:effectLst/>
                <a:uLnTx/>
                <a:uFillTx/>
                <a:latin typeface="Arial"/>
                <a:ea typeface="+mn-ea"/>
                <a:cs typeface="+mn-cs"/>
              </a:rPr>
              <a:t> calls to the </a:t>
            </a:r>
            <a:r>
              <a:rPr kumimoji="0" lang="sv-SE" sz="1200" b="0" i="0" u="none" strike="noStrike" kern="1200" cap="none" spc="0" normalizeH="0" baseline="0" noProof="0" dirty="0" err="1">
                <a:ln>
                  <a:noFill/>
                </a:ln>
                <a:solidFill>
                  <a:prstClr val="black"/>
                </a:solidFill>
                <a:effectLst/>
                <a:uLnTx/>
                <a:uFillTx/>
                <a:latin typeface="Arial"/>
                <a:ea typeface="+mn-ea"/>
                <a:cs typeface="+mn-cs"/>
              </a:rPr>
              <a:t>university’s</a:t>
            </a:r>
            <a:r>
              <a:rPr kumimoji="0" lang="sv-SE" sz="1200" b="0" i="0" u="none" strike="noStrike" kern="1200" cap="none" spc="0" normalizeH="0" baseline="0" noProof="0" dirty="0">
                <a:ln>
                  <a:noFill/>
                </a:ln>
                <a:solidFill>
                  <a:prstClr val="black"/>
                </a:solidFill>
                <a:effectLst/>
                <a:uLnTx/>
                <a:uFillTx/>
                <a:latin typeface="Arial"/>
                <a:ea typeface="+mn-ea"/>
                <a:cs typeface="+mn-cs"/>
              </a:rPr>
              <a:t> switchboard and support </a:t>
            </a:r>
            <a:r>
              <a:rPr kumimoji="0" lang="sv-SE" sz="1200" b="0" i="0" u="none" strike="noStrike" kern="1200" cap="none" spc="0" normalizeH="0" baseline="0" noProof="0" dirty="0" err="1">
                <a:ln>
                  <a:noFill/>
                </a:ln>
                <a:solidFill>
                  <a:prstClr val="black"/>
                </a:solidFill>
                <a:effectLst/>
                <a:uLnTx/>
                <a:uFillTx/>
                <a:latin typeface="Arial"/>
                <a:ea typeface="+mn-ea"/>
                <a:cs typeface="+mn-cs"/>
              </a:rPr>
              <a:t>phone</a:t>
            </a:r>
            <a:r>
              <a:rPr kumimoji="0" lang="sv-SE" sz="1200" b="0" i="0" u="none" strike="noStrike" kern="1200" cap="none" spc="0" normalizeH="0" baseline="0" noProof="0" dirty="0">
                <a:ln>
                  <a:noFill/>
                </a:ln>
                <a:solidFill>
                  <a:prstClr val="black"/>
                </a:solidFill>
                <a:effectLst/>
                <a:uLnTx/>
                <a:uFillTx/>
                <a:latin typeface="Arial"/>
                <a:ea typeface="+mn-ea"/>
                <a:cs typeface="+mn-cs"/>
              </a:rPr>
              <a:t>, so </a:t>
            </a:r>
            <a:r>
              <a:rPr kumimoji="0" lang="sv-SE" sz="1200" b="0" i="0" u="none" strike="noStrike" kern="1200" cap="none" spc="0" normalizeH="0" baseline="0" noProof="0" dirty="0" err="1">
                <a:ln>
                  <a:noFill/>
                </a:ln>
                <a:solidFill>
                  <a:prstClr val="black"/>
                </a:solidFill>
                <a:effectLst/>
                <a:uLnTx/>
                <a:uFillTx/>
                <a:latin typeface="Arial"/>
                <a:ea typeface="+mn-ea"/>
                <a:cs typeface="+mn-cs"/>
              </a:rPr>
              <a:t>chances</a:t>
            </a:r>
            <a:r>
              <a:rPr kumimoji="0" lang="sv-SE" sz="1200" b="0" i="0" u="none" strike="noStrike" kern="1200" cap="none" spc="0" normalizeH="0" baseline="0" noProof="0" dirty="0">
                <a:ln>
                  <a:noFill/>
                </a:ln>
                <a:solidFill>
                  <a:prstClr val="black"/>
                </a:solidFill>
                <a:effectLst/>
                <a:uLnTx/>
                <a:uFillTx/>
                <a:latin typeface="Arial"/>
                <a:ea typeface="+mn-ea"/>
                <a:cs typeface="+mn-cs"/>
              </a:rPr>
              <a:t> </a:t>
            </a:r>
            <a:r>
              <a:rPr kumimoji="0" lang="sv-SE" sz="1200" b="0" i="0" u="none" strike="noStrike" kern="1200" cap="none" spc="0" normalizeH="0" baseline="0" noProof="0" dirty="0" err="1">
                <a:ln>
                  <a:noFill/>
                </a:ln>
                <a:solidFill>
                  <a:prstClr val="black"/>
                </a:solidFill>
                <a:effectLst/>
                <a:uLnTx/>
                <a:uFillTx/>
                <a:latin typeface="Arial"/>
                <a:ea typeface="+mn-ea"/>
                <a:cs typeface="+mn-cs"/>
              </a:rPr>
              <a:t>are</a:t>
            </a:r>
            <a:r>
              <a:rPr kumimoji="0" lang="sv-SE" sz="1200" b="0" i="0" u="none" strike="noStrike" kern="1200" cap="none" spc="0" normalizeH="0" baseline="0" noProof="0" dirty="0">
                <a:ln>
                  <a:noFill/>
                </a:ln>
                <a:solidFill>
                  <a:prstClr val="black"/>
                </a:solidFill>
                <a:effectLst/>
                <a:uLnTx/>
                <a:uFillTx/>
                <a:latin typeface="Arial"/>
                <a:ea typeface="+mn-ea"/>
                <a:cs typeface="+mn-cs"/>
              </a:rPr>
              <a:t> </a:t>
            </a:r>
            <a:r>
              <a:rPr kumimoji="0" lang="sv-SE" sz="1200" b="0" i="0" u="none" strike="noStrike" kern="1200" cap="none" spc="0" normalizeH="0" baseline="0" noProof="0" dirty="0" err="1">
                <a:ln>
                  <a:noFill/>
                </a:ln>
                <a:solidFill>
                  <a:prstClr val="black"/>
                </a:solidFill>
                <a:effectLst/>
                <a:uLnTx/>
                <a:uFillTx/>
                <a:latin typeface="Arial"/>
                <a:ea typeface="+mn-ea"/>
                <a:cs typeface="+mn-cs"/>
              </a:rPr>
              <a:t>we’ve</a:t>
            </a:r>
            <a:r>
              <a:rPr kumimoji="0" lang="sv-SE" sz="1200" b="0" i="0" u="none" strike="noStrike" kern="1200" cap="none" spc="0" normalizeH="0" baseline="0" noProof="0" dirty="0">
                <a:ln>
                  <a:noFill/>
                </a:ln>
                <a:solidFill>
                  <a:prstClr val="black"/>
                </a:solidFill>
                <a:effectLst/>
                <a:uLnTx/>
                <a:uFillTx/>
                <a:latin typeface="Arial"/>
                <a:ea typeface="+mn-ea"/>
                <a:cs typeface="+mn-cs"/>
              </a:rPr>
              <a:t> </a:t>
            </a:r>
            <a:r>
              <a:rPr kumimoji="0" lang="sv-SE" sz="1200" b="0" i="0" u="none" strike="noStrike" kern="1200" cap="none" spc="0" normalizeH="0" baseline="0" noProof="0" dirty="0" err="1">
                <a:ln>
                  <a:noFill/>
                </a:ln>
                <a:solidFill>
                  <a:prstClr val="black"/>
                </a:solidFill>
                <a:effectLst/>
                <a:uLnTx/>
                <a:uFillTx/>
                <a:latin typeface="Arial"/>
                <a:ea typeface="+mn-ea"/>
                <a:cs typeface="+mn-cs"/>
              </a:rPr>
              <a:t>already</a:t>
            </a:r>
            <a:r>
              <a:rPr kumimoji="0" lang="sv-SE" sz="1200" b="0" i="0" u="none" strike="noStrike" kern="1200" cap="none" spc="0" normalizeH="0" baseline="0" noProof="0" dirty="0">
                <a:ln>
                  <a:noFill/>
                </a:ln>
                <a:solidFill>
                  <a:prstClr val="black"/>
                </a:solidFill>
                <a:effectLst/>
                <a:uLnTx/>
                <a:uFillTx/>
                <a:latin typeface="Arial"/>
                <a:ea typeface="+mn-ea"/>
                <a:cs typeface="+mn-cs"/>
              </a:rPr>
              <a:t> </a:t>
            </a:r>
            <a:r>
              <a:rPr kumimoji="0" lang="sv-SE" sz="1200" b="0" i="0" u="none" strike="noStrike" kern="1200" cap="none" spc="0" normalizeH="0" baseline="0" noProof="0" dirty="0" err="1">
                <a:ln>
                  <a:noFill/>
                </a:ln>
                <a:solidFill>
                  <a:prstClr val="black"/>
                </a:solidFill>
                <a:effectLst/>
                <a:uLnTx/>
                <a:uFillTx/>
                <a:latin typeface="Arial"/>
                <a:ea typeface="+mn-ea"/>
                <a:cs typeface="+mn-cs"/>
              </a:rPr>
              <a:t>talked</a:t>
            </a:r>
            <a:r>
              <a:rPr kumimoji="0" lang="sv-SE" sz="12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mn-cs"/>
              </a:rPr>
              <a:t>You’re always welcome to visit us at the reception in Falun or </a:t>
            </a:r>
            <a:r>
              <a:rPr kumimoji="0" lang="en-GB" sz="1200" b="0" i="0" u="none" strike="noStrike" kern="1200" cap="none" spc="0" normalizeH="0" baseline="0" noProof="0" dirty="0" err="1">
                <a:ln>
                  <a:noFill/>
                </a:ln>
                <a:solidFill>
                  <a:prstClr val="black"/>
                </a:solidFill>
                <a:effectLst/>
                <a:uLnTx/>
                <a:uFillTx/>
                <a:latin typeface="Arial"/>
                <a:ea typeface="+mn-ea"/>
                <a:cs typeface="+mn-cs"/>
              </a:rPr>
              <a:t>Borlänge</a:t>
            </a:r>
            <a:r>
              <a:rPr kumimoji="0" lang="en-GB" sz="12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mn-cs"/>
              </a:rPr>
              <a:t>We’re here to help in person too.</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a:p>
            <a:endParaRPr lang="en-GB" dirty="0"/>
          </a:p>
        </p:txBody>
      </p:sp>
      <p:sp>
        <p:nvSpPr>
          <p:cNvPr id="4" name="Platshållare för bildnummer 3"/>
          <p:cNvSpPr>
            <a:spLocks noGrp="1"/>
          </p:cNvSpPr>
          <p:nvPr>
            <p:ph type="sldNum" sz="quarter" idx="5"/>
          </p:nvPr>
        </p:nvSpPr>
        <p:spPr/>
        <p:txBody>
          <a:bodyPr/>
          <a:lstStyle/>
          <a:p>
            <a:fld id="{0C78C256-8291-489F-BF76-6059C405013C}" type="slidenum">
              <a:rPr lang="sv-SE" smtClean="0"/>
              <a:t>30</a:t>
            </a:fld>
            <a:endParaRPr lang="sv-SE"/>
          </a:p>
        </p:txBody>
      </p:sp>
    </p:spTree>
    <p:extLst>
      <p:ext uri="{BB962C8B-B14F-4D97-AF65-F5344CB8AC3E}">
        <p14:creationId xmlns:p14="http://schemas.microsoft.com/office/powerpoint/2010/main" val="2407704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fld id="{0C78C256-8291-489F-BF76-6059C405013C}" type="slidenum">
              <a:rPr lang="sv-SE" smtClean="0"/>
              <a:t>31</a:t>
            </a:fld>
            <a:endParaRPr lang="sv-SE"/>
          </a:p>
        </p:txBody>
      </p:sp>
    </p:spTree>
    <p:extLst>
      <p:ext uri="{BB962C8B-B14F-4D97-AF65-F5344CB8AC3E}">
        <p14:creationId xmlns:p14="http://schemas.microsoft.com/office/powerpoint/2010/main" val="1380993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We</a:t>
            </a:r>
            <a:r>
              <a:rPr lang="sv-SE" dirty="0"/>
              <a:t> </a:t>
            </a:r>
            <a:r>
              <a:rPr lang="sv-SE" dirty="0" err="1"/>
              <a:t>also</a:t>
            </a:r>
            <a:r>
              <a:rPr lang="sv-SE" dirty="0"/>
              <a:t> </a:t>
            </a:r>
            <a:r>
              <a:rPr lang="sv-SE" dirty="0" err="1"/>
              <a:t>have</a:t>
            </a:r>
            <a:r>
              <a:rPr lang="sv-SE" dirty="0"/>
              <a:t> a support </a:t>
            </a:r>
            <a:r>
              <a:rPr lang="sv-SE" dirty="0" err="1"/>
              <a:t>cafe</a:t>
            </a:r>
            <a:r>
              <a:rPr lang="sv-SE" dirty="0"/>
              <a:t> in zoom </a:t>
            </a:r>
            <a:r>
              <a:rPr lang="sv-SE" dirty="0" err="1"/>
              <a:t>where</a:t>
            </a:r>
            <a:r>
              <a:rPr lang="sv-SE" dirty="0"/>
              <a:t> </a:t>
            </a:r>
            <a:r>
              <a:rPr lang="sv-SE" dirty="0" err="1"/>
              <a:t>you</a:t>
            </a:r>
            <a:r>
              <a:rPr lang="sv-SE" dirty="0"/>
              <a:t> </a:t>
            </a:r>
            <a:r>
              <a:rPr lang="sv-SE" dirty="0" err="1"/>
              <a:t>can</a:t>
            </a:r>
            <a:r>
              <a:rPr lang="sv-SE" dirty="0"/>
              <a:t> </a:t>
            </a:r>
            <a:r>
              <a:rPr lang="sv-SE" dirty="0" err="1"/>
              <a:t>share</a:t>
            </a:r>
            <a:r>
              <a:rPr lang="sv-SE" dirty="0"/>
              <a:t> </a:t>
            </a:r>
            <a:r>
              <a:rPr lang="sv-SE" dirty="0" err="1"/>
              <a:t>your</a:t>
            </a:r>
            <a:r>
              <a:rPr lang="sv-SE" dirty="0"/>
              <a:t> </a:t>
            </a:r>
            <a:r>
              <a:rPr lang="sv-SE" dirty="0" err="1"/>
              <a:t>screen</a:t>
            </a:r>
            <a:r>
              <a:rPr lang="sv-SE" dirty="0"/>
              <a:t> and </a:t>
            </a:r>
            <a:r>
              <a:rPr lang="sv-SE" dirty="0" err="1"/>
              <a:t>they</a:t>
            </a:r>
            <a:r>
              <a:rPr lang="sv-SE" dirty="0"/>
              <a:t> </a:t>
            </a:r>
            <a:r>
              <a:rPr lang="sv-SE" dirty="0" err="1"/>
              <a:t>can</a:t>
            </a:r>
            <a:r>
              <a:rPr lang="sv-SE" dirty="0"/>
              <a:t> </a:t>
            </a:r>
            <a:r>
              <a:rPr lang="sv-SE" dirty="0" err="1"/>
              <a:t>help</a:t>
            </a:r>
            <a:r>
              <a:rPr lang="sv-SE" dirty="0"/>
              <a:t> </a:t>
            </a:r>
            <a:r>
              <a:rPr lang="sv-SE" dirty="0" err="1"/>
              <a:t>you</a:t>
            </a:r>
            <a:r>
              <a:rPr lang="sv-SE" dirty="0"/>
              <a:t> </a:t>
            </a:r>
            <a:r>
              <a:rPr lang="sv-SE" dirty="0" err="1"/>
              <a:t>with</a:t>
            </a:r>
            <a:r>
              <a:rPr lang="sv-SE" dirty="0"/>
              <a:t> </a:t>
            </a:r>
            <a:r>
              <a:rPr lang="sv-SE" dirty="0" err="1"/>
              <a:t>your</a:t>
            </a:r>
            <a:r>
              <a:rPr lang="sv-SE" dirty="0"/>
              <a:t> </a:t>
            </a:r>
            <a:r>
              <a:rPr lang="sv-SE" dirty="0" err="1"/>
              <a:t>questions</a:t>
            </a:r>
            <a:r>
              <a:rPr lang="sv-SE" dirty="0"/>
              <a:t>, </a:t>
            </a:r>
            <a:r>
              <a:rPr lang="sv-SE" dirty="0" err="1"/>
              <a:t>mainly</a:t>
            </a:r>
            <a:r>
              <a:rPr lang="sv-SE" dirty="0"/>
              <a:t> </a:t>
            </a:r>
            <a:r>
              <a:rPr lang="sv-SE" dirty="0" err="1"/>
              <a:t>about</a:t>
            </a:r>
            <a:r>
              <a:rPr lang="sv-SE" dirty="0"/>
              <a:t> zoom or canvas.</a:t>
            </a:r>
          </a:p>
          <a:p>
            <a:endParaRPr lang="sv-SE" dirty="0"/>
          </a:p>
          <a:p>
            <a:r>
              <a:rPr lang="sv-SE" dirty="0"/>
              <a:t>The meeting ID is 9023778888 or </a:t>
            </a:r>
            <a:r>
              <a:rPr lang="sv-SE" dirty="0" err="1"/>
              <a:t>you</a:t>
            </a:r>
            <a:r>
              <a:rPr lang="sv-SE" dirty="0"/>
              <a:t> </a:t>
            </a:r>
            <a:r>
              <a:rPr lang="sv-SE" dirty="0" err="1"/>
              <a:t>can</a:t>
            </a:r>
            <a:r>
              <a:rPr lang="sv-SE" dirty="0"/>
              <a:t> </a:t>
            </a:r>
            <a:r>
              <a:rPr lang="sv-SE" dirty="0" err="1"/>
              <a:t>find</a:t>
            </a:r>
            <a:r>
              <a:rPr lang="sv-SE" dirty="0"/>
              <a:t> it on the studentweb as </a:t>
            </a:r>
            <a:r>
              <a:rPr lang="sv-SE" dirty="0" err="1"/>
              <a:t>well</a:t>
            </a:r>
            <a:endParaRPr lang="sv-SE" dirty="0"/>
          </a:p>
          <a:p>
            <a:endParaRPr lang="sv-SE" dirty="0"/>
          </a:p>
          <a:p>
            <a:r>
              <a:rPr lang="sv-SE" dirty="0" err="1"/>
              <a:t>Opening</a:t>
            </a:r>
            <a:r>
              <a:rPr lang="sv-SE" dirty="0"/>
              <a:t> </a:t>
            </a:r>
            <a:r>
              <a:rPr lang="sv-SE" dirty="0" err="1"/>
              <a:t>hours</a:t>
            </a:r>
            <a:r>
              <a:rPr lang="sv-SE" dirty="0"/>
              <a:t> </a:t>
            </a:r>
            <a:r>
              <a:rPr lang="sv-SE" dirty="0" err="1"/>
              <a:t>are</a:t>
            </a:r>
            <a:r>
              <a:rPr lang="sv-SE" dirty="0"/>
              <a:t> </a:t>
            </a:r>
            <a:r>
              <a:rPr lang="sv-SE" dirty="0" err="1"/>
              <a:t>between</a:t>
            </a:r>
            <a:r>
              <a:rPr lang="sv-SE" dirty="0"/>
              <a:t> 8 </a:t>
            </a:r>
            <a:r>
              <a:rPr lang="sv-SE" dirty="0" err="1"/>
              <a:t>am</a:t>
            </a:r>
            <a:r>
              <a:rPr lang="sv-SE" dirty="0"/>
              <a:t> and 4 </a:t>
            </a:r>
            <a:r>
              <a:rPr lang="sv-SE" dirty="0" err="1"/>
              <a:t>pm</a:t>
            </a:r>
            <a:r>
              <a:rPr lang="sv-SE" dirty="0"/>
              <a:t> </a:t>
            </a:r>
            <a:r>
              <a:rPr lang="sv-SE" dirty="0" err="1"/>
              <a:t>Monday</a:t>
            </a:r>
            <a:r>
              <a:rPr lang="sv-SE" dirty="0"/>
              <a:t> to </a:t>
            </a:r>
            <a:r>
              <a:rPr lang="sv-SE" dirty="0" err="1"/>
              <a:t>Friday</a:t>
            </a:r>
            <a:r>
              <a:rPr lang="sv-SE" dirty="0"/>
              <a:t>. </a:t>
            </a:r>
            <a:r>
              <a:rPr lang="sv-SE" dirty="0" err="1"/>
              <a:t>Except</a:t>
            </a:r>
            <a:r>
              <a:rPr lang="sv-SE" dirty="0"/>
              <a:t> on </a:t>
            </a:r>
            <a:r>
              <a:rPr lang="sv-SE" dirty="0" err="1"/>
              <a:t>Tuesdays</a:t>
            </a:r>
            <a:r>
              <a:rPr lang="sv-SE" dirty="0"/>
              <a:t> </a:t>
            </a:r>
            <a:r>
              <a:rPr lang="sv-SE" dirty="0" err="1"/>
              <a:t>when</a:t>
            </a:r>
            <a:r>
              <a:rPr lang="sv-SE" dirty="0"/>
              <a:t> </a:t>
            </a:r>
            <a:r>
              <a:rPr lang="sv-SE" dirty="0" err="1"/>
              <a:t>they</a:t>
            </a:r>
            <a:r>
              <a:rPr lang="sv-SE" dirty="0"/>
              <a:t> </a:t>
            </a:r>
            <a:r>
              <a:rPr lang="sv-SE" dirty="0" err="1"/>
              <a:t>are</a:t>
            </a:r>
            <a:r>
              <a:rPr lang="sv-SE" dirty="0"/>
              <a:t> </a:t>
            </a:r>
            <a:r>
              <a:rPr lang="sv-SE" dirty="0" err="1"/>
              <a:t>closed</a:t>
            </a:r>
            <a:r>
              <a:rPr lang="sv-SE" dirty="0"/>
              <a:t> </a:t>
            </a:r>
            <a:r>
              <a:rPr lang="sv-SE" dirty="0" err="1"/>
              <a:t>between</a:t>
            </a:r>
            <a:r>
              <a:rPr lang="sv-SE" dirty="0"/>
              <a:t> 9 </a:t>
            </a:r>
            <a:r>
              <a:rPr lang="sv-SE" dirty="0" err="1"/>
              <a:t>am</a:t>
            </a:r>
            <a:r>
              <a:rPr lang="sv-SE" dirty="0"/>
              <a:t> and 10 am.</a:t>
            </a:r>
            <a:endParaRPr lang="en-GB" dirty="0"/>
          </a:p>
        </p:txBody>
      </p:sp>
      <p:sp>
        <p:nvSpPr>
          <p:cNvPr id="4" name="Platshållare för bildnummer 3"/>
          <p:cNvSpPr>
            <a:spLocks noGrp="1"/>
          </p:cNvSpPr>
          <p:nvPr>
            <p:ph type="sldNum" sz="quarter" idx="5"/>
          </p:nvPr>
        </p:nvSpPr>
        <p:spPr/>
        <p:txBody>
          <a:bodyPr/>
          <a:lstStyle/>
          <a:p>
            <a:fld id="{0C78C256-8291-489F-BF76-6059C405013C}" type="slidenum">
              <a:rPr lang="sv-SE" smtClean="0"/>
              <a:t>32</a:t>
            </a:fld>
            <a:endParaRPr lang="sv-SE"/>
          </a:p>
        </p:txBody>
      </p:sp>
    </p:spTree>
    <p:extLst>
      <p:ext uri="{BB962C8B-B14F-4D97-AF65-F5344CB8AC3E}">
        <p14:creationId xmlns:p14="http://schemas.microsoft.com/office/powerpoint/2010/main" val="200416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574C626-C32E-BE4F-9241-38E8A8CA19D9}" type="slidenum">
              <a:rPr lang="sv-SE" smtClean="0"/>
              <a:t>34</a:t>
            </a:fld>
            <a:endParaRPr lang="sv-SE"/>
          </a:p>
        </p:txBody>
      </p:sp>
    </p:spTree>
    <p:extLst>
      <p:ext uri="{BB962C8B-B14F-4D97-AF65-F5344CB8AC3E}">
        <p14:creationId xmlns:p14="http://schemas.microsoft.com/office/powerpoint/2010/main" val="3312652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County of Dalarna is the </a:t>
            </a:r>
            <a:r>
              <a:rPr lang="sv-SE" dirty="0" err="1"/>
              <a:t>traditional</a:t>
            </a:r>
            <a:r>
              <a:rPr lang="sv-SE" dirty="0"/>
              <a:t> and </a:t>
            </a:r>
            <a:r>
              <a:rPr lang="sv-SE" dirty="0" err="1"/>
              <a:t>cultural</a:t>
            </a:r>
            <a:r>
              <a:rPr lang="sv-SE" dirty="0"/>
              <a:t>  </a:t>
            </a:r>
            <a:r>
              <a:rPr lang="sv-SE" dirty="0" err="1"/>
              <a:t>cradle</a:t>
            </a:r>
            <a:r>
              <a:rPr lang="sv-SE" dirty="0"/>
              <a:t>, </a:t>
            </a:r>
            <a:r>
              <a:rPr lang="sv-SE" dirty="0" err="1"/>
              <a:t>situated</a:t>
            </a:r>
            <a:r>
              <a:rPr lang="sv-SE" dirty="0"/>
              <a:t> in the </a:t>
            </a:r>
            <a:r>
              <a:rPr lang="sv-SE" dirty="0" err="1"/>
              <a:t>heart</a:t>
            </a:r>
            <a:r>
              <a:rPr lang="sv-SE" dirty="0"/>
              <a:t> of Sweden. </a:t>
            </a:r>
            <a:r>
              <a:rPr lang="sv-SE" dirty="0" err="1"/>
              <a:t>Here</a:t>
            </a:r>
            <a:r>
              <a:rPr lang="sv-SE" dirty="0"/>
              <a:t> </a:t>
            </a:r>
            <a:r>
              <a:rPr lang="sv-SE" dirty="0" err="1"/>
              <a:t>you</a:t>
            </a:r>
            <a:r>
              <a:rPr lang="sv-SE" dirty="0"/>
              <a:t> </a:t>
            </a:r>
            <a:r>
              <a:rPr lang="sv-SE" dirty="0" err="1"/>
              <a:t>find</a:t>
            </a:r>
            <a:r>
              <a:rPr lang="sv-SE" dirty="0"/>
              <a:t> a mix of art, </a:t>
            </a:r>
            <a:r>
              <a:rPr lang="sv-SE" dirty="0" err="1"/>
              <a:t>dance</a:t>
            </a:r>
            <a:r>
              <a:rPr lang="sv-SE" dirty="0"/>
              <a:t> and </a:t>
            </a:r>
            <a:r>
              <a:rPr lang="sv-SE" dirty="0" err="1"/>
              <a:t>music</a:t>
            </a:r>
            <a:r>
              <a:rPr lang="sv-SE" dirty="0"/>
              <a:t>, </a:t>
            </a:r>
            <a:r>
              <a:rPr lang="sv-SE" dirty="0" err="1"/>
              <a:t>fantastic</a:t>
            </a:r>
            <a:r>
              <a:rPr lang="sv-SE" dirty="0"/>
              <a:t> </a:t>
            </a:r>
            <a:r>
              <a:rPr lang="sv-SE" dirty="0" err="1"/>
              <a:t>surroundings</a:t>
            </a:r>
            <a:r>
              <a:rPr lang="sv-SE" dirty="0"/>
              <a:t>, and </a:t>
            </a:r>
            <a:r>
              <a:rPr lang="sv-SE" dirty="0" err="1"/>
              <a:t>big</a:t>
            </a:r>
            <a:r>
              <a:rPr lang="sv-SE" dirty="0"/>
              <a:t> international </a:t>
            </a:r>
            <a:r>
              <a:rPr lang="sv-SE" dirty="0" err="1"/>
              <a:t>companies</a:t>
            </a:r>
            <a:r>
              <a:rPr lang="sv-SE" dirty="0"/>
              <a:t> (Sweden Steel and Hitachi).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sym typeface="Wingdings" panose="05000000000000000000" pitchFamily="2" charset="2"/>
              </a:rPr>
              <a:t>Outdoor</a:t>
            </a:r>
            <a:r>
              <a:rPr lang="sv-SE" dirty="0">
                <a:sym typeface="Wingdings" panose="05000000000000000000" pitchFamily="2" charset="2"/>
              </a:rPr>
              <a:t> </a:t>
            </a:r>
            <a:r>
              <a:rPr lang="sv-SE" dirty="0" err="1">
                <a:sym typeface="Wingdings" panose="05000000000000000000" pitchFamily="2" charset="2"/>
              </a:rPr>
              <a:t>activities</a:t>
            </a:r>
            <a:r>
              <a:rPr lang="sv-SE" dirty="0">
                <a:sym typeface="Wingdings" panose="05000000000000000000" pitchFamily="2" charset="2"/>
              </a:rPr>
              <a:t> and sports </a:t>
            </a:r>
            <a:r>
              <a:rPr lang="sv-SE" dirty="0" err="1">
                <a:sym typeface="Wingdings" panose="05000000000000000000" pitchFamily="2" charset="2"/>
              </a:rPr>
              <a:t>are</a:t>
            </a:r>
            <a:r>
              <a:rPr lang="sv-SE" dirty="0">
                <a:sym typeface="Wingdings" panose="05000000000000000000" pitchFamily="2" charset="2"/>
              </a:rPr>
              <a:t> the </a:t>
            </a:r>
            <a:r>
              <a:rPr lang="sv-SE" dirty="0" err="1">
                <a:sym typeface="Wingdings" panose="05000000000000000000" pitchFamily="2" charset="2"/>
              </a:rPr>
              <a:t>things</a:t>
            </a:r>
            <a:r>
              <a:rPr lang="sv-SE" dirty="0">
                <a:sym typeface="Wingdings" panose="05000000000000000000" pitchFamily="2" charset="2"/>
              </a:rPr>
              <a:t> to do </a:t>
            </a:r>
            <a:r>
              <a:rPr lang="sv-SE" dirty="0" err="1">
                <a:sym typeface="Wingdings" panose="05000000000000000000" pitchFamily="2" charset="2"/>
              </a:rPr>
              <a:t>here</a:t>
            </a:r>
            <a:r>
              <a:rPr lang="sv-SE" dirty="0">
                <a:sym typeface="Wingdings" panose="05000000000000000000" pitchFamily="2" charset="2"/>
              </a:rPr>
              <a:t>!</a:t>
            </a:r>
          </a:p>
          <a:p>
            <a:endParaRPr lang="en-SE" dirty="0"/>
          </a:p>
        </p:txBody>
      </p:sp>
      <p:sp>
        <p:nvSpPr>
          <p:cNvPr id="4" name="Platshållare för datum 3"/>
          <p:cNvSpPr>
            <a:spLocks noGrp="1"/>
          </p:cNvSpPr>
          <p:nvPr>
            <p:ph type="dt" sz="quarter" idx="1"/>
          </p:nvPr>
        </p:nvSpPr>
        <p:spPr/>
        <p:txBody>
          <a:bodyPr/>
          <a:lstStyle/>
          <a:p>
            <a:fld id="{B3DF2B25-D3B1-41DA-B815-AE9D92C5353B}" type="datetime1">
              <a:rPr lang="en-US" sz="1000" smtClean="0"/>
              <a:t>1/17/2026</a:t>
            </a:fld>
            <a:endParaRPr lang="sv-SE" sz="1000"/>
          </a:p>
        </p:txBody>
      </p:sp>
      <p:sp>
        <p:nvSpPr>
          <p:cNvPr id="5" name="Platshållare för sidfot 4"/>
          <p:cNvSpPr>
            <a:spLocks noGrp="1"/>
          </p:cNvSpPr>
          <p:nvPr>
            <p:ph type="ftr" sz="quarter" idx="4"/>
          </p:nvPr>
        </p:nvSpPr>
        <p:spPr/>
        <p:txBody>
          <a:bodyPr/>
          <a:lstStyle/>
          <a:p>
            <a:r>
              <a:rPr lang="sv-SE" sz="1000"/>
              <a:t>© Dalarna University</a:t>
            </a:r>
          </a:p>
        </p:txBody>
      </p:sp>
      <p:sp>
        <p:nvSpPr>
          <p:cNvPr id="6" name="Platshållare för bildnummer 5"/>
          <p:cNvSpPr>
            <a:spLocks noGrp="1"/>
          </p:cNvSpPr>
          <p:nvPr>
            <p:ph type="sldNum" sz="quarter" idx="5"/>
          </p:nvPr>
        </p:nvSpPr>
        <p:spPr/>
        <p:txBody>
          <a:bodyPr/>
          <a:lstStyle/>
          <a:p>
            <a:fld id="{0601DF77-84AF-42BB-B24D-D58989A766F1}" type="slidenum">
              <a:rPr lang="sv-SE" sz="1000" smtClean="0"/>
              <a:t>36</a:t>
            </a:fld>
            <a:endParaRPr lang="sv-SE" sz="1000"/>
          </a:p>
        </p:txBody>
      </p:sp>
    </p:spTree>
    <p:extLst>
      <p:ext uri="{BB962C8B-B14F-4D97-AF65-F5344CB8AC3E}">
        <p14:creationId xmlns:p14="http://schemas.microsoft.com/office/powerpoint/2010/main" val="1673977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solidFill>
                  <a:srgbClr val="222222"/>
                </a:solidFill>
                <a:latin typeface="fira sans"/>
              </a:rPr>
              <a:t>Innovative</a:t>
            </a:r>
          </a:p>
          <a:p>
            <a:endParaRPr lang="en-GB" dirty="0">
              <a:solidFill>
                <a:srgbClr val="222222"/>
              </a:solidFill>
              <a:latin typeface="fira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222222"/>
                </a:solidFill>
                <a:latin typeface="fira sans"/>
              </a:rPr>
              <a:t>20 km distance, </a:t>
            </a:r>
            <a:r>
              <a:rPr lang="sv-SE" dirty="0"/>
              <a:t>new campus Borlänge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Netbased</a:t>
            </a:r>
            <a:r>
              <a:rPr lang="sv-SE" dirty="0"/>
              <a:t> studies for </a:t>
            </a:r>
            <a:r>
              <a:rPr lang="sv-SE" dirty="0" err="1"/>
              <a:t>more</a:t>
            </a:r>
            <a:r>
              <a:rPr lang="sv-SE" dirty="0"/>
              <a:t> </a:t>
            </a:r>
            <a:r>
              <a:rPr lang="sv-SE" dirty="0" err="1"/>
              <a:t>than</a:t>
            </a:r>
            <a:r>
              <a:rPr lang="sv-SE" dirty="0"/>
              <a:t> 15 </a:t>
            </a:r>
            <a:r>
              <a:rPr lang="sv-SE" dirty="0" err="1"/>
              <a:t>years</a:t>
            </a:r>
            <a:endParaRPr lang="sv-SE" dirty="0"/>
          </a:p>
          <a:p>
            <a:endParaRPr lang="en-GB" dirty="0">
              <a:solidFill>
                <a:srgbClr val="222222"/>
              </a:solidFill>
              <a:latin typeface="fira sans"/>
            </a:endParaRPr>
          </a:p>
          <a:p>
            <a:endParaRPr lang="en-GB" dirty="0">
              <a:solidFill>
                <a:srgbClr val="222222"/>
              </a:solidFill>
              <a:latin typeface="fira sans"/>
            </a:endParaRPr>
          </a:p>
          <a:p>
            <a:r>
              <a:rPr lang="en-GB" dirty="0">
                <a:solidFill>
                  <a:srgbClr val="222222"/>
                </a:solidFill>
                <a:latin typeface="fira sans"/>
              </a:rPr>
              <a:t>Research labs for professional athletes </a:t>
            </a:r>
          </a:p>
          <a:p>
            <a:endParaRPr lang="en-GB" dirty="0">
              <a:solidFill>
                <a:srgbClr val="222222"/>
              </a:solidFill>
              <a:latin typeface="fira sans"/>
            </a:endParaRPr>
          </a:p>
          <a:p>
            <a:r>
              <a:rPr lang="en-GB" dirty="0">
                <a:solidFill>
                  <a:srgbClr val="222222"/>
                </a:solidFill>
                <a:latin typeface="fira sans"/>
              </a:rPr>
              <a:t>Media House: Audiovisual Studies (film, sound, script writing)</a:t>
            </a:r>
          </a:p>
        </p:txBody>
      </p:sp>
      <p:sp>
        <p:nvSpPr>
          <p:cNvPr id="4" name="Platshållare för datum 3"/>
          <p:cNvSpPr>
            <a:spLocks noGrp="1"/>
          </p:cNvSpPr>
          <p:nvPr>
            <p:ph type="dt" sz="quarter" idx="1"/>
          </p:nvPr>
        </p:nvSpPr>
        <p:spPr/>
        <p:txBody>
          <a:bodyPr/>
          <a:lstStyle/>
          <a:p>
            <a:fld id="{B3DF2B25-D3B1-41DA-B815-AE9D92C5353B}" type="datetime1">
              <a:rPr lang="en-US" sz="1000" smtClean="0"/>
              <a:t>1/17/2026</a:t>
            </a:fld>
            <a:endParaRPr lang="sv-SE" sz="1000"/>
          </a:p>
        </p:txBody>
      </p:sp>
      <p:sp>
        <p:nvSpPr>
          <p:cNvPr id="5" name="Platshållare för sidfot 4"/>
          <p:cNvSpPr>
            <a:spLocks noGrp="1"/>
          </p:cNvSpPr>
          <p:nvPr>
            <p:ph type="ftr" sz="quarter" idx="4"/>
          </p:nvPr>
        </p:nvSpPr>
        <p:spPr/>
        <p:txBody>
          <a:bodyPr/>
          <a:lstStyle/>
          <a:p>
            <a:r>
              <a:rPr lang="sv-SE" sz="1000"/>
              <a:t>© Dalarna University</a:t>
            </a:r>
          </a:p>
        </p:txBody>
      </p:sp>
      <p:sp>
        <p:nvSpPr>
          <p:cNvPr id="6" name="Platshållare för bildnummer 5"/>
          <p:cNvSpPr>
            <a:spLocks noGrp="1"/>
          </p:cNvSpPr>
          <p:nvPr>
            <p:ph type="sldNum" sz="quarter" idx="5"/>
          </p:nvPr>
        </p:nvSpPr>
        <p:spPr/>
        <p:txBody>
          <a:bodyPr/>
          <a:lstStyle/>
          <a:p>
            <a:fld id="{0601DF77-84AF-42BB-B24D-D58989A766F1}" type="slidenum">
              <a:rPr lang="sv-SE" sz="1000" smtClean="0"/>
              <a:t>37</a:t>
            </a:fld>
            <a:endParaRPr lang="sv-SE" sz="1000"/>
          </a:p>
        </p:txBody>
      </p:sp>
    </p:spTree>
    <p:extLst>
      <p:ext uri="{BB962C8B-B14F-4D97-AF65-F5344CB8AC3E}">
        <p14:creationId xmlns:p14="http://schemas.microsoft.com/office/powerpoint/2010/main" val="1728101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sz="quarter" idx="1"/>
          </p:nvPr>
        </p:nvSpPr>
        <p:spPr/>
        <p:txBody>
          <a:bodyPr/>
          <a:lstStyle/>
          <a:p>
            <a:fld id="{B3DF2B25-D3B1-41DA-B815-AE9D92C5353B}" type="datetime1">
              <a:rPr lang="en-US" sz="1000" smtClean="0"/>
              <a:t>1/17/2026</a:t>
            </a:fld>
            <a:endParaRPr lang="sv-SE" sz="1000"/>
          </a:p>
        </p:txBody>
      </p:sp>
      <p:sp>
        <p:nvSpPr>
          <p:cNvPr id="5" name="Platshållare för sidfot 4"/>
          <p:cNvSpPr>
            <a:spLocks noGrp="1"/>
          </p:cNvSpPr>
          <p:nvPr>
            <p:ph type="ftr" sz="quarter" idx="4"/>
          </p:nvPr>
        </p:nvSpPr>
        <p:spPr/>
        <p:txBody>
          <a:bodyPr/>
          <a:lstStyle/>
          <a:p>
            <a:r>
              <a:rPr lang="sv-SE" sz="1000"/>
              <a:t>© Dalarna University</a:t>
            </a:r>
          </a:p>
        </p:txBody>
      </p:sp>
      <p:sp>
        <p:nvSpPr>
          <p:cNvPr id="6" name="Platshållare för bildnummer 5"/>
          <p:cNvSpPr>
            <a:spLocks noGrp="1"/>
          </p:cNvSpPr>
          <p:nvPr>
            <p:ph type="sldNum" sz="quarter" idx="5"/>
          </p:nvPr>
        </p:nvSpPr>
        <p:spPr/>
        <p:txBody>
          <a:bodyPr/>
          <a:lstStyle/>
          <a:p>
            <a:fld id="{0601DF77-84AF-42BB-B24D-D58989A766F1}" type="slidenum">
              <a:rPr lang="sv-SE" sz="1000" smtClean="0"/>
              <a:t>38</a:t>
            </a:fld>
            <a:endParaRPr lang="sv-SE" sz="1000"/>
          </a:p>
        </p:txBody>
      </p:sp>
    </p:spTree>
    <p:extLst>
      <p:ext uri="{BB962C8B-B14F-4D97-AF65-F5344CB8AC3E}">
        <p14:creationId xmlns:p14="http://schemas.microsoft.com/office/powerpoint/2010/main" val="371491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Sweden is a fantastic place to study and work in, let’s start by talking a bit about Sweden and how it is to live there. </a:t>
            </a:r>
            <a:endParaRPr lang="en-US" dirty="0">
              <a:ea typeface="Calibri" panose="020F0502020204030204"/>
              <a:cs typeface="Calibri" panose="020F0502020204030204"/>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20F6343-41E6-354A-9049-4F19BA71A5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174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solidFill>
                  <a:srgbClr val="0070C0"/>
                </a:solidFill>
              </a:rPr>
              <a:t>In just 20 minutes you reach Falun city centre from Borlänge city centre (or the other way around, of course.)</a:t>
            </a:r>
            <a:endParaRPr lang="en-GB" dirty="0">
              <a:solidFill>
                <a:srgbClr val="0070C0"/>
              </a:solidFill>
            </a:endParaRPr>
          </a:p>
          <a:p>
            <a:r>
              <a:rPr lang="en-GB" b="1" dirty="0">
                <a:solidFill>
                  <a:srgbClr val="0070C0"/>
                </a:solidFill>
              </a:rPr>
              <a:t>In many bigger cities that is what it takes to go to the next district. And remember, it is possible to walk or go by bike between if you want.</a:t>
            </a:r>
            <a:endParaRPr lang="en-GB" dirty="0">
              <a:solidFill>
                <a:srgbClr val="0070C0"/>
              </a:solidFill>
            </a:endParaRPr>
          </a:p>
          <a:p>
            <a:endParaRPr lang="en-GB" b="1" dirty="0">
              <a:ea typeface="Calibri"/>
              <a:cs typeface="Calibri"/>
            </a:endParaRPr>
          </a:p>
          <a:p>
            <a:endParaRPr lang="en-US">
              <a:ea typeface="Calibri"/>
              <a:cs typeface="Calibri"/>
            </a:endParaRPr>
          </a:p>
        </p:txBody>
      </p:sp>
      <p:sp>
        <p:nvSpPr>
          <p:cNvPr id="4" name="Platshållare för bildnummer 3"/>
          <p:cNvSpPr>
            <a:spLocks noGrp="1"/>
          </p:cNvSpPr>
          <p:nvPr>
            <p:ph type="sldNum" sz="quarter" idx="5"/>
          </p:nvPr>
        </p:nvSpPr>
        <p:spPr/>
        <p:txBody>
          <a:bodyPr/>
          <a:lstStyle/>
          <a:p>
            <a:fld id="{29C66179-944B-4037-A52A-C9CABE87704B}" type="slidenum">
              <a:t>11</a:t>
            </a:fld>
            <a:endParaRPr lang="sv-SE"/>
          </a:p>
        </p:txBody>
      </p:sp>
    </p:spTree>
    <p:extLst>
      <p:ext uri="{BB962C8B-B14F-4D97-AF65-F5344CB8AC3E}">
        <p14:creationId xmlns:p14="http://schemas.microsoft.com/office/powerpoint/2010/main" val="4175427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Sweden is a long, around 1600 km´s , narrow country in Northern Europe, right next to Norway, Finland, and Denmark. </a:t>
            </a:r>
          </a:p>
          <a:p>
            <a:pPr>
              <a:buNone/>
            </a:pPr>
            <a:r>
              <a:rPr lang="en-US" dirty="0"/>
              <a:t>There are more than 5,000 nature reserves here. That means plenty of space where you can hike, swim, and ski.  So if you’re into the outdoors, Sweden might be a great fit.</a:t>
            </a:r>
            <a:endParaRPr lang="en-US" dirty="0">
              <a:ea typeface="Calibri"/>
              <a:cs typeface="Calibri"/>
            </a:endParaRPr>
          </a:p>
          <a:p>
            <a:pPr>
              <a:buNone/>
            </a:pPr>
            <a:endParaRPr lang="en-US" dirty="0"/>
          </a:p>
          <a:p>
            <a:pPr>
              <a:buNone/>
            </a:pPr>
            <a:r>
              <a:rPr lang="en-US" dirty="0"/>
              <a:t>Our population might be small, but our higher education system is known for being one of the best in the world. </a:t>
            </a:r>
            <a:endParaRPr lang="en-US" dirty="0">
              <a:ea typeface="Calibri"/>
              <a:cs typeface="Calibri"/>
            </a:endParaRPr>
          </a:p>
          <a:p>
            <a:pPr>
              <a:buNone/>
            </a:pPr>
            <a:endParaRPr lang="en-US" dirty="0"/>
          </a:p>
          <a:p>
            <a:pPr>
              <a:buNone/>
            </a:pPr>
            <a:endParaRPr lang="en-US" dirty="0"/>
          </a:p>
          <a:p>
            <a:br>
              <a:rPr lang="sv-SE" dirty="0">
                <a:ea typeface="Calibri"/>
                <a:cs typeface="+mn-lt"/>
              </a:rPr>
            </a:br>
            <a:endParaRPr lang="sv-SE"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20F6343-41E6-354A-9049-4F19BA71A5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109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None/>
            </a:pPr>
            <a:r>
              <a:rPr lang="en-US" dirty="0"/>
              <a:t>Sweden’s nature is quite varied depending on where you are. From high mountains up in the north to endless forests throughout the country, and in the south, you’ll find rolling countryside and open fields. The nature is accessible for everyone (Right to Public Access - </a:t>
            </a:r>
            <a:r>
              <a:rPr lang="en-US" dirty="0" err="1"/>
              <a:t>Allemansrätt</a:t>
            </a:r>
            <a:r>
              <a:rPr lang="en-US" dirty="0"/>
              <a:t> ) camp in a tent 2 nights.</a:t>
            </a:r>
          </a:p>
          <a:p>
            <a:pPr>
              <a:buNone/>
            </a:pPr>
            <a:endParaRPr lang="en-US" dirty="0"/>
          </a:p>
          <a:p>
            <a:pPr>
              <a:buNone/>
            </a:pPr>
            <a:r>
              <a:rPr lang="en-US" dirty="0"/>
              <a:t>And then there’s the water. Sweden is home to nearly 100,000 lakes and a coastline that stretches for miles. In summer, that means swimming, kayaking, or just chilling by the water. And in winter – skating or even walking on frozen lakes if the conditions are right.</a:t>
            </a:r>
          </a:p>
          <a:p>
            <a:pPr>
              <a:buNone/>
            </a:pPr>
            <a:endParaRPr lang="en-US" dirty="0"/>
          </a:p>
          <a:p>
            <a:r>
              <a:rPr lang="en-US" dirty="0"/>
              <a:t>We also get four distinct seasons here. We’ve got everything from </a:t>
            </a:r>
            <a:r>
              <a:rPr lang="en-US" dirty="0" err="1"/>
              <a:t>colourful</a:t>
            </a:r>
            <a:r>
              <a:rPr lang="en-US" dirty="0"/>
              <a:t> autumns to the midnight sun in the far north. Summer can be warm and sunny – around 25 degrees Celsius. Winter, especially up north, can go well below -20.  The cold isn't the worst thing, it's the darkness – that is the reason Swedes love to light different types of candles in the winter</a:t>
            </a:r>
          </a:p>
          <a:p>
            <a:endParaRPr lang="en-US" dirty="0"/>
          </a:p>
          <a:p>
            <a:pPr>
              <a:buNone/>
            </a:pPr>
            <a:endParaRPr lang="en-US" dirty="0"/>
          </a:p>
        </p:txBody>
      </p:sp>
      <p:sp>
        <p:nvSpPr>
          <p:cNvPr id="4" name="Platshållare för bild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20F6343-41E6-354A-9049-4F19BA71A5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759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1959D-85AE-7CC1-D417-E435990662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7E4140-8862-AEEB-EDDA-EA32B13299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1FFD4A-0C62-BB6D-15B5-F55D8D1E51F6}"/>
              </a:ext>
            </a:extLst>
          </p:cNvPr>
          <p:cNvSpPr>
            <a:spLocks noGrp="1"/>
          </p:cNvSpPr>
          <p:nvPr>
            <p:ph type="body" idx="1"/>
          </p:nvPr>
        </p:nvSpPr>
        <p:spPr/>
        <p:txBody>
          <a:bodyPr/>
          <a:lstStyle/>
          <a:p>
            <a:r>
              <a:rPr lang="sv-SE" sz="900"/>
              <a:t>So, </a:t>
            </a:r>
            <a:r>
              <a:rPr lang="sv-SE" sz="900" err="1"/>
              <a:t>now</a:t>
            </a:r>
            <a:r>
              <a:rPr lang="sv-SE" sz="900"/>
              <a:t> </a:t>
            </a:r>
            <a:r>
              <a:rPr lang="sv-SE" sz="900" err="1"/>
              <a:t>that</a:t>
            </a:r>
            <a:r>
              <a:rPr lang="sv-SE" sz="900"/>
              <a:t> </a:t>
            </a:r>
            <a:r>
              <a:rPr lang="sv-SE" sz="900" err="1"/>
              <a:t>you</a:t>
            </a:r>
            <a:r>
              <a:rPr lang="sv-SE" sz="900"/>
              <a:t> </a:t>
            </a:r>
            <a:r>
              <a:rPr lang="sv-SE" sz="900" err="1"/>
              <a:t>have</a:t>
            </a:r>
            <a:r>
              <a:rPr lang="sv-SE" sz="900"/>
              <a:t> </a:t>
            </a:r>
            <a:r>
              <a:rPr lang="sv-SE"/>
              <a:t>an </a:t>
            </a:r>
            <a:r>
              <a:rPr lang="sv-SE" err="1"/>
              <a:t>idea</a:t>
            </a:r>
            <a:r>
              <a:rPr lang="sv-SE"/>
              <a:t> </a:t>
            </a:r>
            <a:r>
              <a:rPr lang="sv-SE" err="1"/>
              <a:t>about</a:t>
            </a:r>
            <a:r>
              <a:rPr lang="sv-SE"/>
              <a:t> </a:t>
            </a:r>
            <a:r>
              <a:rPr lang="sv-SE" err="1"/>
              <a:t>what</a:t>
            </a:r>
            <a:r>
              <a:rPr lang="sv-SE"/>
              <a:t> the country looks like. </a:t>
            </a:r>
            <a:r>
              <a:rPr lang="sv-SE" err="1"/>
              <a:t>What</a:t>
            </a:r>
            <a:r>
              <a:rPr lang="sv-SE"/>
              <a:t> is it like to live in Sweden as an international student? The </a:t>
            </a:r>
            <a:r>
              <a:rPr lang="sv-SE" err="1"/>
              <a:t>lifestyle</a:t>
            </a:r>
            <a:r>
              <a:rPr lang="sv-SE"/>
              <a:t> </a:t>
            </a:r>
            <a:r>
              <a:rPr lang="sv-SE" err="1"/>
              <a:t>here</a:t>
            </a:r>
            <a:r>
              <a:rPr lang="sv-SE"/>
              <a:t> is </a:t>
            </a:r>
            <a:r>
              <a:rPr lang="sv-SE" err="1"/>
              <a:t>quite</a:t>
            </a:r>
            <a:r>
              <a:rPr lang="sv-SE"/>
              <a:t> </a:t>
            </a:r>
            <a:r>
              <a:rPr lang="sv-SE" err="1"/>
              <a:t>unique</a:t>
            </a:r>
            <a:r>
              <a:rPr lang="sv-SE"/>
              <a:t>.</a:t>
            </a:r>
            <a:endParaRPr lang="sv-SE" sz="900">
              <a:ea typeface="Calibri"/>
              <a:cs typeface="Calibri"/>
            </a:endParaRPr>
          </a:p>
        </p:txBody>
      </p:sp>
      <p:sp>
        <p:nvSpPr>
          <p:cNvPr id="4" name="Slide Number Placeholder 3">
            <a:extLst>
              <a:ext uri="{FF2B5EF4-FFF2-40B4-BE49-F238E27FC236}">
                <a16:creationId xmlns:a16="http://schemas.microsoft.com/office/drawing/2014/main" id="{E70003B2-2BEB-ABDA-DC55-1B659DF7476D}"/>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20F6343-41E6-354A-9049-4F19BA71A5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6108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None/>
            </a:pPr>
            <a:endParaRPr lang="en-US"/>
          </a:p>
          <a:p>
            <a:pPr>
              <a:buNone/>
            </a:pPr>
            <a:r>
              <a:rPr lang="en-US"/>
              <a:t>Sweden is a secular democracy – open, progressive, and inclusive. Here, you can live life the way you want. It’s safe. It’s clean. It’s </a:t>
            </a:r>
            <a:r>
              <a:rPr lang="en-US" err="1"/>
              <a:t>organised</a:t>
            </a:r>
            <a:r>
              <a:rPr lang="en-US"/>
              <a:t>.</a:t>
            </a:r>
          </a:p>
          <a:p>
            <a:pPr>
              <a:buNone/>
            </a:pPr>
            <a:endParaRPr lang="en-US"/>
          </a:p>
          <a:p>
            <a:pPr>
              <a:buNone/>
            </a:pPr>
            <a:r>
              <a:rPr lang="en-US"/>
              <a:t>You’ll breathe fresh air. You’ll drink water straight from the tap. You’ll bike pretty much anywhere – in cities big and small.</a:t>
            </a:r>
          </a:p>
          <a:p>
            <a:r>
              <a:rPr lang="en-US"/>
              <a:t>We have a highly developed social welfare system. Healthcare is high quality and accessible. Parental leave is generous. Work-life balance actually means something here.</a:t>
            </a:r>
            <a:endParaRPr lang="en-US">
              <a:ea typeface="Calibri"/>
              <a:cs typeface="Calibri"/>
            </a:endParaRPr>
          </a:p>
          <a:p>
            <a:pPr>
              <a:buNone/>
            </a:pPr>
            <a:endParaRPr lang="en-US"/>
          </a:p>
          <a:p>
            <a:pPr>
              <a:buNone/>
            </a:pPr>
            <a:r>
              <a:rPr lang="en-US"/>
              <a:t>And when it comes to innovation, Sweden leads the way. Spotify, Volvo, Ericsson – all started here. We’re a global hub for green tech and sustainability.</a:t>
            </a:r>
          </a:p>
          <a:p>
            <a:pPr>
              <a:buNone/>
            </a:pPr>
            <a:endParaRPr lang="en-US"/>
          </a:p>
          <a:p>
            <a:pPr>
              <a:buNone/>
            </a:pPr>
            <a:r>
              <a:rPr lang="en-US"/>
              <a:t>Plus, there’s a rich cultural life – from music, film and design to traditions like fika and Midsummer. So whether you’re into museums, nature, street food, or second-hand shopping – you’ll find your place.</a:t>
            </a:r>
          </a:p>
          <a:p>
            <a:pPr>
              <a:buFont typeface="Arial" panose="020B0604020202020204" pitchFamily="34" charset="0"/>
              <a:buChar char="•"/>
            </a:pPr>
            <a:endParaRPr lang="en-US"/>
          </a:p>
        </p:txBody>
      </p:sp>
      <p:sp>
        <p:nvSpPr>
          <p:cNvPr id="4" name="Platshållare för bild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20F6343-41E6-354A-9049-4F19BA71A5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410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None/>
            </a:pPr>
            <a:r>
              <a:rPr lang="en-US" dirty="0"/>
              <a:t>Equality is a cornerstone of Swedish society. Regardless of gender, everyone is treated equally here – and it shows. Sweden ranks among the most equal countries in the world. We’re number one in the EU Gender Equality Index.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98% of people in Sweden believe gender equality is essential for a fair society.</a:t>
            </a:r>
            <a:endParaRPr lang="en-US" dirty="0">
              <a:ea typeface="Calibri"/>
              <a:cs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p>
            <a:endParaRPr lang="sv-SE" dirty="0"/>
          </a:p>
          <a:p>
            <a:endParaRPr lang="sv-SE" dirty="0"/>
          </a:p>
          <a:p>
            <a:endParaRPr lang="sv-SE" dirty="0"/>
          </a:p>
          <a:p>
            <a:r>
              <a:rPr lang="sv-SE" dirty="0" err="1"/>
              <a:t>Statistics</a:t>
            </a:r>
            <a:r>
              <a:rPr lang="sv-SE" dirty="0"/>
              <a:t> (</a:t>
            </a:r>
            <a:r>
              <a:rPr lang="sv-SE" dirty="0" err="1"/>
              <a:t>updated</a:t>
            </a:r>
            <a:r>
              <a:rPr lang="sv-SE" dirty="0"/>
              <a:t> March24):</a:t>
            </a:r>
            <a:endParaRPr lang="sv-SE" dirty="0">
              <a:ea typeface="Calibri"/>
              <a:cs typeface="Calibri"/>
            </a:endParaRPr>
          </a:p>
          <a:p>
            <a:r>
              <a:rPr lang="sv-SE" dirty="0" err="1"/>
              <a:t>Government</a:t>
            </a:r>
            <a:r>
              <a:rPr lang="sv-SE" dirty="0"/>
              <a:t>: https://www.statista.com/statistics/1279301/sweden-number-ministers-government-gender/</a:t>
            </a:r>
            <a:endParaRPr lang="sv-SE" dirty="0">
              <a:ea typeface="Calibri"/>
              <a:cs typeface="Calibri"/>
            </a:endParaRPr>
          </a:p>
          <a:p>
            <a:r>
              <a:rPr lang="en-US" dirty="0"/>
              <a:t>Gender Equality Index: https://eige.europa.eu/gender-equality-index/2023/country/SE</a:t>
            </a:r>
            <a:endParaRPr lang="en-US" dirty="0">
              <a:ea typeface="Calibri"/>
              <a:cs typeface="Calibri"/>
            </a:endParaRPr>
          </a:p>
          <a:p>
            <a:r>
              <a:rPr lang="sv-SE" dirty="0"/>
              <a:t>Perantal </a:t>
            </a:r>
            <a:r>
              <a:rPr lang="sv-SE" dirty="0" err="1"/>
              <a:t>leave</a:t>
            </a:r>
            <a:r>
              <a:rPr lang="sv-SE" dirty="0"/>
              <a:t>: https://www.forsakringskassan.se/english/parents/when-the-child-is-born/parental-benefit</a:t>
            </a:r>
            <a:endParaRPr lang="sv-SE" dirty="0">
              <a:ea typeface="Calibri"/>
              <a:cs typeface="Calibri"/>
            </a:endParaRPr>
          </a:p>
          <a:p>
            <a:r>
              <a:rPr lang="sv-SE" dirty="0" err="1"/>
              <a:t>Promoting</a:t>
            </a:r>
            <a:r>
              <a:rPr lang="sv-SE" dirty="0"/>
              <a:t> gender </a:t>
            </a:r>
            <a:r>
              <a:rPr lang="sv-SE" dirty="0" err="1"/>
              <a:t>equality:https</a:t>
            </a:r>
            <a:r>
              <a:rPr lang="sv-SE" dirty="0"/>
              <a:t>://sweden.se/</a:t>
            </a:r>
            <a:r>
              <a:rPr lang="sv-SE" dirty="0" err="1"/>
              <a:t>life</a:t>
            </a:r>
            <a:r>
              <a:rPr lang="sv-SE" dirty="0"/>
              <a:t>/</a:t>
            </a:r>
            <a:r>
              <a:rPr lang="sv-SE" dirty="0" err="1"/>
              <a:t>equality</a:t>
            </a:r>
            <a:r>
              <a:rPr lang="sv-SE" dirty="0"/>
              <a:t>/gender-</a:t>
            </a:r>
            <a:r>
              <a:rPr lang="sv-SE" dirty="0" err="1"/>
              <a:t>equality</a:t>
            </a:r>
            <a:r>
              <a:rPr lang="sv-SE" dirty="0"/>
              <a:t> </a:t>
            </a:r>
            <a:endParaRPr lang="sv-SE" dirty="0">
              <a:ea typeface="Calibri"/>
              <a:cs typeface="Calibri"/>
            </a:endParaRPr>
          </a:p>
          <a:p>
            <a:endParaRPr lang="sv-SE" dirty="0"/>
          </a:p>
          <a:p>
            <a:r>
              <a:rPr lang="sv-SE" dirty="0"/>
              <a:t>Sweden is </a:t>
            </a:r>
            <a:r>
              <a:rPr lang="sv-SE" dirty="0" err="1"/>
              <a:t>ranked</a:t>
            </a:r>
            <a:r>
              <a:rPr lang="sv-SE" dirty="0"/>
              <a:t> nr 5 on the World </a:t>
            </a:r>
            <a:r>
              <a:rPr lang="sv-SE" dirty="0" err="1"/>
              <a:t>Economic</a:t>
            </a:r>
            <a:r>
              <a:rPr lang="sv-SE" dirty="0"/>
              <a:t> Forum Global Gender Gap </a:t>
            </a:r>
            <a:r>
              <a:rPr lang="sv-SE" dirty="0" err="1"/>
              <a:t>Report</a:t>
            </a:r>
            <a:r>
              <a:rPr lang="sv-SE" dirty="0"/>
              <a:t> 2023:https://www.weforum.org/publications/global-gender-gap-report-2023/in-full/benchmarking-gender-gaps-2023/ </a:t>
            </a:r>
            <a:endParaRPr lang="sv-SE" dirty="0">
              <a:ea typeface="Calibri"/>
              <a:cs typeface="Calibri"/>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920F6343-41E6-354A-9049-4F19BA71A582}" type="slidenum">
              <a:rPr lang="sv-SE" smtClean="0"/>
              <a:t>44</a:t>
            </a:fld>
            <a:endParaRPr lang="sv-SE"/>
          </a:p>
        </p:txBody>
      </p:sp>
    </p:spTree>
    <p:extLst>
      <p:ext uri="{BB962C8B-B14F-4D97-AF65-F5344CB8AC3E}">
        <p14:creationId xmlns:p14="http://schemas.microsoft.com/office/powerpoint/2010/main" val="805390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en-US" dirty="0"/>
              <a:t>Sustainability is another important aspect of life in Sweden. It is a part of how we eat, how to travel, and what to buy. From second-hand shopping and plant-based diets to electric buses and circular design.</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p>
            <a:pPr>
              <a:buNone/>
            </a:pPr>
            <a:r>
              <a:rPr lang="en-US" dirty="0"/>
              <a:t>Sweden is one of the world leaders in recycling. In fact, nearly 98% of household waste is recycled or used to generate energy. Sorting your waste is second nature here – we even recycle our food scraps.</a:t>
            </a:r>
          </a:p>
          <a:p>
            <a:pPr>
              <a:buNone/>
            </a:pPr>
            <a:endParaRPr lang="en-US" dirty="0"/>
          </a:p>
          <a:p>
            <a:r>
              <a:rPr lang="en-US" dirty="0"/>
              <a:t>When it comes to energy, Sweden is all about renewables. Over half of our energy comes from renewable sources like hydropower, wind, and bioenergy. Clean energy isn’t just a goal – it’s the standard.</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p>
            <a:br>
              <a:rPr lang="en-US" sz="900" kern="1200" dirty="0">
                <a:solidFill>
                  <a:schemeClr val="tx1"/>
                </a:solidFill>
                <a:effectLst/>
                <a:latin typeface="+mn-lt"/>
                <a:ea typeface="+mn-ea"/>
                <a:cs typeface="+mn-cs"/>
              </a:rPr>
            </a:br>
            <a:endParaRPr lang="en-US" sz="900" kern="1200" dirty="0">
              <a:solidFill>
                <a:schemeClr val="tx1"/>
              </a:solidFill>
              <a:effectLst/>
              <a:latin typeface="+mn-lt"/>
              <a:ea typeface="+mn-ea"/>
              <a:cs typeface="+mn-cs"/>
            </a:endParaRPr>
          </a:p>
          <a:p>
            <a:endParaRPr lang="en-US" sz="900" kern="1200" dirty="0">
              <a:solidFill>
                <a:schemeClr val="tx1"/>
              </a:solidFill>
              <a:effectLst/>
              <a:latin typeface="+mn-lt"/>
              <a:ea typeface="+mn-ea"/>
              <a:cs typeface="+mn-cs"/>
            </a:endParaRPr>
          </a:p>
          <a:p>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Statistics (updated March 24):</a:t>
            </a:r>
          </a:p>
          <a:p>
            <a:r>
              <a:rPr lang="en-US" sz="900" kern="1200" dirty="0">
                <a:solidFill>
                  <a:schemeClr val="tx1"/>
                </a:solidFill>
                <a:effectLst/>
                <a:latin typeface="+mn-lt"/>
                <a:ea typeface="+mn-ea"/>
                <a:cs typeface="+mn-cs"/>
              </a:rPr>
              <a:t>99% recycled: https://www.avfallsverige.se/media/2vsjfl4c/svensk_avfallshantering_2022_kort.pdf </a:t>
            </a:r>
          </a:p>
          <a:p>
            <a:r>
              <a:rPr lang="sv-SE" dirty="0"/>
              <a:t>In 2022 </a:t>
            </a:r>
            <a:r>
              <a:rPr lang="sv-SE" dirty="0" err="1"/>
              <a:t>more</a:t>
            </a:r>
            <a:r>
              <a:rPr lang="sv-SE" dirty="0"/>
              <a:t> </a:t>
            </a:r>
            <a:r>
              <a:rPr lang="sv-SE" dirty="0" err="1"/>
              <a:t>than</a:t>
            </a:r>
            <a:r>
              <a:rPr lang="sv-SE" dirty="0"/>
              <a:t> 60% of </a:t>
            </a:r>
            <a:r>
              <a:rPr lang="sv-SE" dirty="0" err="1"/>
              <a:t>Sweden’s</a:t>
            </a:r>
            <a:r>
              <a:rPr lang="sv-SE" dirty="0"/>
              <a:t> </a:t>
            </a:r>
            <a:r>
              <a:rPr lang="sv-SE" dirty="0" err="1"/>
              <a:t>electricity</a:t>
            </a:r>
            <a:r>
              <a:rPr lang="sv-SE" dirty="0"/>
              <a:t> </a:t>
            </a:r>
            <a:r>
              <a:rPr lang="sv-SE" dirty="0" err="1"/>
              <a:t>came</a:t>
            </a:r>
            <a:r>
              <a:rPr lang="sv-SE" dirty="0"/>
              <a:t> from </a:t>
            </a:r>
            <a:r>
              <a:rPr lang="sv-SE" dirty="0" err="1"/>
              <a:t>renewable</a:t>
            </a:r>
            <a:r>
              <a:rPr lang="sv-SE" dirty="0"/>
              <a:t> </a:t>
            </a:r>
            <a:r>
              <a:rPr lang="sv-SE" dirty="0" err="1"/>
              <a:t>energy</a:t>
            </a:r>
            <a:r>
              <a:rPr lang="sv-SE" dirty="0"/>
              <a:t>:  https://sweden.se/climate/sustainability/energy-use-in-sweden</a:t>
            </a:r>
          </a:p>
          <a:p>
            <a:r>
              <a:rPr kumimoji="0" lang="sv-SE" sz="900" b="0" i="0" u="none" strike="noStrike" kern="1200" cap="none" spc="0" normalizeH="0" baseline="0" noProof="0" dirty="0">
                <a:ln>
                  <a:noFill/>
                </a:ln>
                <a:solidFill>
                  <a:srgbClr val="005292"/>
                </a:solidFill>
                <a:effectLst/>
                <a:uLnTx/>
                <a:uFillTx/>
                <a:latin typeface="Arial" charset="0"/>
                <a:cs typeface="Arial" charset="0"/>
              </a:rPr>
              <a:t>9% of Sweden is </a:t>
            </a:r>
            <a:r>
              <a:rPr kumimoji="0" lang="sv-SE" sz="900" b="0" i="0" u="none" strike="noStrike" kern="1200" cap="none" spc="0" normalizeH="0" baseline="0" noProof="0" dirty="0" err="1">
                <a:ln>
                  <a:noFill/>
                </a:ln>
                <a:solidFill>
                  <a:srgbClr val="005292"/>
                </a:solidFill>
                <a:effectLst/>
                <a:uLnTx/>
                <a:uFillTx/>
                <a:latin typeface="Arial" charset="0"/>
                <a:cs typeface="Arial" charset="0"/>
              </a:rPr>
              <a:t>covered</a:t>
            </a:r>
            <a:r>
              <a:rPr kumimoji="0" lang="sv-SE" sz="900" b="0" i="0" u="none" strike="noStrike" kern="1200" cap="none" spc="0" normalizeH="0" baseline="0" noProof="0" dirty="0">
                <a:ln>
                  <a:noFill/>
                </a:ln>
                <a:solidFill>
                  <a:srgbClr val="005292"/>
                </a:solidFill>
                <a:effectLst/>
                <a:uLnTx/>
                <a:uFillTx/>
                <a:latin typeface="Arial" charset="0"/>
                <a:cs typeface="Arial" charset="0"/>
              </a:rPr>
              <a:t> by lakes and </a:t>
            </a:r>
            <a:r>
              <a:rPr kumimoji="0" lang="sv-SE" sz="900" b="0" i="0" u="none" strike="noStrike" kern="1200" cap="none" spc="0" normalizeH="0" baseline="0" noProof="0" dirty="0" err="1">
                <a:ln>
                  <a:noFill/>
                </a:ln>
                <a:solidFill>
                  <a:srgbClr val="005292"/>
                </a:solidFill>
                <a:effectLst/>
                <a:uLnTx/>
                <a:uFillTx/>
                <a:latin typeface="Arial" charset="0"/>
                <a:cs typeface="Arial" charset="0"/>
              </a:rPr>
              <a:t>rivers</a:t>
            </a:r>
            <a:r>
              <a:rPr kumimoji="0" lang="sv-SE" sz="900" b="0" i="0" u="none" strike="noStrike" kern="1200" cap="none" spc="0" normalizeH="0" baseline="0" noProof="0" dirty="0">
                <a:ln>
                  <a:noFill/>
                </a:ln>
                <a:solidFill>
                  <a:srgbClr val="005292"/>
                </a:solidFill>
                <a:effectLst/>
                <a:uLnTx/>
                <a:uFillTx/>
                <a:latin typeface="Arial" charset="0"/>
                <a:cs typeface="Arial" charset="0"/>
              </a:rPr>
              <a:t>: https://sweden.se/life/society/key-facts-about-sweden </a:t>
            </a:r>
          </a:p>
          <a:p>
            <a:endParaRPr kumimoji="0" lang="sv-SE" sz="900" b="0" i="0" u="none" strike="noStrike" kern="1200" cap="none" spc="0" normalizeH="0" baseline="0" noProof="0" dirty="0">
              <a:ln>
                <a:noFill/>
              </a:ln>
              <a:solidFill>
                <a:srgbClr val="005292"/>
              </a:solidFill>
              <a:effectLst/>
              <a:uLnTx/>
              <a:uFillTx/>
              <a:latin typeface="Arial" charset="0"/>
              <a:cs typeface="Arial" charset="0"/>
            </a:endParaRPr>
          </a:p>
          <a:p>
            <a:r>
              <a:rPr kumimoji="0" lang="sv-SE" sz="900" b="0" i="0" u="none" strike="noStrike" kern="1200" cap="none" spc="0" normalizeH="0" baseline="0" noProof="0" dirty="0">
                <a:ln>
                  <a:noFill/>
                </a:ln>
                <a:solidFill>
                  <a:srgbClr val="005292"/>
                </a:solidFill>
                <a:effectLst/>
                <a:uLnTx/>
                <a:uFillTx/>
                <a:latin typeface="Arial" charset="0"/>
                <a:cs typeface="Arial" charset="0"/>
              </a:rPr>
              <a:t>63% of Sweden is </a:t>
            </a:r>
            <a:r>
              <a:rPr kumimoji="0" lang="sv-SE" sz="900" b="0" i="0" u="none" strike="noStrike" kern="1200" cap="none" spc="0" normalizeH="0" baseline="0" noProof="0" dirty="0" err="1">
                <a:ln>
                  <a:noFill/>
                </a:ln>
                <a:solidFill>
                  <a:srgbClr val="005292"/>
                </a:solidFill>
                <a:effectLst/>
                <a:uLnTx/>
                <a:uFillTx/>
                <a:latin typeface="Arial" charset="0"/>
                <a:cs typeface="Arial" charset="0"/>
              </a:rPr>
              <a:t>covered</a:t>
            </a:r>
            <a:r>
              <a:rPr kumimoji="0" lang="sv-SE" sz="900" b="0" i="0" u="none" strike="noStrike" kern="1200" cap="none" spc="0" normalizeH="0" baseline="0" noProof="0" dirty="0">
                <a:ln>
                  <a:noFill/>
                </a:ln>
                <a:solidFill>
                  <a:srgbClr val="005292"/>
                </a:solidFill>
                <a:effectLst/>
                <a:uLnTx/>
                <a:uFillTx/>
                <a:latin typeface="Arial" charset="0"/>
                <a:cs typeface="Arial" charset="0"/>
              </a:rPr>
              <a:t> by </a:t>
            </a:r>
            <a:r>
              <a:rPr kumimoji="0" lang="sv-SE" sz="900" b="0" i="0" u="none" strike="noStrike" kern="1200" cap="none" spc="0" normalizeH="0" baseline="0" noProof="0" dirty="0" err="1">
                <a:ln>
                  <a:noFill/>
                </a:ln>
                <a:solidFill>
                  <a:srgbClr val="005292"/>
                </a:solidFill>
                <a:effectLst/>
                <a:uLnTx/>
                <a:uFillTx/>
                <a:latin typeface="Arial" charset="0"/>
                <a:cs typeface="Arial" charset="0"/>
              </a:rPr>
              <a:t>forest</a:t>
            </a:r>
            <a:r>
              <a:rPr kumimoji="0" lang="sv-SE" sz="900" b="0" i="0" u="none" strike="noStrike" kern="1200" cap="none" spc="0" normalizeH="0" baseline="0" noProof="0" dirty="0">
                <a:ln>
                  <a:noFill/>
                </a:ln>
                <a:solidFill>
                  <a:srgbClr val="005292"/>
                </a:solidFill>
                <a:effectLst/>
                <a:uLnTx/>
                <a:uFillTx/>
                <a:latin typeface="Arial" charset="0"/>
                <a:cs typeface="Arial" charset="0"/>
              </a:rPr>
              <a:t>: https://sweden.se/life/society/key-facts-about-sweden</a:t>
            </a:r>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20F6343-41E6-354A-9049-4F19BA71A5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484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None/>
            </a:pPr>
            <a:r>
              <a:rPr lang="en-US" dirty="0"/>
              <a:t>In Sweden, equality isn’t just about gender – it extends to sexual orientation and identity too. Everyone should be free to live and love openly, that’s something we’re proud of. And something we believe in deeply.</a:t>
            </a:r>
          </a:p>
          <a:p>
            <a:pPr>
              <a:buNone/>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20F6343-41E6-354A-9049-4F19BA71A5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460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sz="quarter" idx="1"/>
          </p:nvPr>
        </p:nvSpPr>
        <p:spPr/>
        <p:txBody>
          <a:bodyPr/>
          <a:lstStyle/>
          <a:p>
            <a:fld id="{B3DF2B25-D3B1-41DA-B815-AE9D92C5353B}" type="datetime1">
              <a:rPr lang="en-US" sz="1000" smtClean="0"/>
              <a:t>1/17/2026</a:t>
            </a:fld>
            <a:endParaRPr lang="sv-SE" sz="1000"/>
          </a:p>
        </p:txBody>
      </p:sp>
      <p:sp>
        <p:nvSpPr>
          <p:cNvPr id="5" name="Platshållare för sidfot 4"/>
          <p:cNvSpPr>
            <a:spLocks noGrp="1"/>
          </p:cNvSpPr>
          <p:nvPr>
            <p:ph type="ftr" sz="quarter" idx="4"/>
          </p:nvPr>
        </p:nvSpPr>
        <p:spPr/>
        <p:txBody>
          <a:bodyPr/>
          <a:lstStyle/>
          <a:p>
            <a:r>
              <a:rPr lang="sv-SE" sz="1000"/>
              <a:t>© Dalarna University</a:t>
            </a:r>
          </a:p>
        </p:txBody>
      </p:sp>
      <p:sp>
        <p:nvSpPr>
          <p:cNvPr id="6" name="Platshållare för bildnummer 5"/>
          <p:cNvSpPr>
            <a:spLocks noGrp="1"/>
          </p:cNvSpPr>
          <p:nvPr>
            <p:ph type="sldNum" sz="quarter" idx="5"/>
          </p:nvPr>
        </p:nvSpPr>
        <p:spPr/>
        <p:txBody>
          <a:bodyPr/>
          <a:lstStyle/>
          <a:p>
            <a:fld id="{0601DF77-84AF-42BB-B24D-D58989A766F1}" type="slidenum">
              <a:rPr lang="sv-SE" sz="1000" smtClean="0"/>
              <a:t>47</a:t>
            </a:fld>
            <a:endParaRPr lang="sv-SE" sz="1000"/>
          </a:p>
        </p:txBody>
      </p:sp>
    </p:spTree>
    <p:extLst>
      <p:ext uri="{BB962C8B-B14F-4D97-AF65-F5344CB8AC3E}">
        <p14:creationId xmlns:p14="http://schemas.microsoft.com/office/powerpoint/2010/main" val="3666884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err="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Swedish classroom focuses on the learning process and places a lot of responsibility on you for your learning. You’ll learn to develop your own thoughts and reflections, and you’ll focus on the quality of what you learn and what you produce. And if you fail? Well, that’s OK too. It’s an important part of learning and success. And the Swedish classroom </a:t>
            </a:r>
            <a:r>
              <a:rPr lang="en-US" dirty="0"/>
              <a:t>culture </a:t>
            </a:r>
            <a:r>
              <a:rPr lang="en-US" dirty="0" err="1"/>
              <a:t>recognises</a:t>
            </a:r>
            <a:r>
              <a:rPr lang="en-US" sz="1200" kern="1200" dirty="0">
                <a:solidFill>
                  <a:schemeClr val="tx1"/>
                </a:solidFill>
                <a:effectLst/>
                <a:latin typeface="+mn-lt"/>
                <a:ea typeface="+mn-ea"/>
                <a:cs typeface="+mn-cs"/>
              </a:rPr>
              <a:t>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Sweden, you call your teacher by their first name. Sure, it might feel strange at first. But you’ll get used to it. And you’ll love the informality and sense of equality that exists in the Swedish classroom, that allows for a free and open way of working.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Rather than being fed information and expected to </a:t>
            </a:r>
            <a:r>
              <a:rPr lang="en-US" sz="900" kern="1200" dirty="0" err="1">
                <a:solidFill>
                  <a:schemeClr val="tx1"/>
                </a:solidFill>
                <a:effectLst/>
                <a:latin typeface="+mn-lt"/>
                <a:ea typeface="+mn-ea"/>
                <a:cs typeface="+mn-cs"/>
              </a:rPr>
              <a:t>memorise</a:t>
            </a:r>
            <a:r>
              <a:rPr lang="en-US" sz="900" kern="1200" dirty="0">
                <a:solidFill>
                  <a:schemeClr val="tx1"/>
                </a:solidFill>
                <a:effectLst/>
                <a:latin typeface="+mn-lt"/>
                <a:ea typeface="+mn-ea"/>
                <a:cs typeface="+mn-cs"/>
              </a:rPr>
              <a:t> it, you’re encouraged to ask critical questions in the classroom. </a:t>
            </a:r>
            <a:r>
              <a:rPr lang="en-US" dirty="0"/>
              <a:t>You’ll be encouraged to think for yourself, question what is said and speak up.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strongly believe that this helps you </a:t>
            </a:r>
            <a:r>
              <a:rPr lang="en-US" b="0" dirty="0"/>
              <a:t>become an independent critical thinker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err="1"/>
          </a:p>
        </p:txBody>
      </p:sp>
      <p:sp>
        <p:nvSpPr>
          <p:cNvPr id="4" name="Platshållare för datum 3"/>
          <p:cNvSpPr>
            <a:spLocks noGrp="1"/>
          </p:cNvSpPr>
          <p:nvPr>
            <p:ph type="dt" sz="quarter" idx="1"/>
          </p:nvPr>
        </p:nvSpPr>
        <p:spPr/>
        <p:txBody>
          <a:bodyPr/>
          <a:lstStyle/>
          <a:p>
            <a:fld id="{B3DF2B25-D3B1-41DA-B815-AE9D92C5353B}" type="datetime1">
              <a:rPr lang="en-US" sz="1000" smtClean="0"/>
              <a:t>1/17/2026</a:t>
            </a:fld>
            <a:endParaRPr lang="sv-SE" sz="1000"/>
          </a:p>
        </p:txBody>
      </p:sp>
      <p:sp>
        <p:nvSpPr>
          <p:cNvPr id="5" name="Platshållare för sidfot 4"/>
          <p:cNvSpPr>
            <a:spLocks noGrp="1"/>
          </p:cNvSpPr>
          <p:nvPr>
            <p:ph type="ftr" sz="quarter" idx="4"/>
          </p:nvPr>
        </p:nvSpPr>
        <p:spPr/>
        <p:txBody>
          <a:bodyPr/>
          <a:lstStyle/>
          <a:p>
            <a:r>
              <a:rPr lang="sv-SE" sz="1000"/>
              <a:t>© Dalarna University</a:t>
            </a:r>
          </a:p>
        </p:txBody>
      </p:sp>
      <p:sp>
        <p:nvSpPr>
          <p:cNvPr id="6" name="Platshållare för bildnummer 5"/>
          <p:cNvSpPr>
            <a:spLocks noGrp="1"/>
          </p:cNvSpPr>
          <p:nvPr>
            <p:ph type="sldNum" sz="quarter" idx="5"/>
          </p:nvPr>
        </p:nvSpPr>
        <p:spPr/>
        <p:txBody>
          <a:bodyPr/>
          <a:lstStyle/>
          <a:p>
            <a:fld id="{0601DF77-84AF-42BB-B24D-D58989A766F1}" type="slidenum">
              <a:rPr lang="sv-SE" sz="1000" smtClean="0"/>
              <a:t>48</a:t>
            </a:fld>
            <a:endParaRPr lang="sv-SE" sz="1000"/>
          </a:p>
        </p:txBody>
      </p:sp>
    </p:spTree>
    <p:extLst>
      <p:ext uri="{BB962C8B-B14F-4D97-AF65-F5344CB8AC3E}">
        <p14:creationId xmlns:p14="http://schemas.microsoft.com/office/powerpoint/2010/main" val="3271536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200" b="1" dirty="0">
                <a:gradFill>
                  <a:gsLst>
                    <a:gs pos="0">
                      <a:srgbClr val="E50076"/>
                    </a:gs>
                    <a:gs pos="100000">
                      <a:srgbClr val="4B2582"/>
                    </a:gs>
                  </a:gsLst>
                  <a:lin ang="2700000" scaled="0"/>
                </a:gradFill>
              </a:rPr>
              <a:t>EU-</a:t>
            </a:r>
            <a:r>
              <a:rPr lang="sv-SE" sz="1200" b="1" dirty="0" err="1">
                <a:gradFill>
                  <a:gsLst>
                    <a:gs pos="0">
                      <a:srgbClr val="E50076"/>
                    </a:gs>
                    <a:gs pos="100000">
                      <a:srgbClr val="4B2582"/>
                    </a:gs>
                  </a:gsLst>
                  <a:lin ang="2700000" scaled="0"/>
                </a:gradFill>
              </a:rPr>
              <a:t>citizens</a:t>
            </a:r>
            <a:r>
              <a:rPr lang="sv-SE" sz="1200" b="1" dirty="0">
                <a:gradFill>
                  <a:gsLst>
                    <a:gs pos="0">
                      <a:srgbClr val="E50076"/>
                    </a:gs>
                    <a:gs pos="100000">
                      <a:srgbClr val="4B2582"/>
                    </a:gs>
                  </a:gsLst>
                  <a:lin ang="2700000" scaled="0"/>
                </a:gradFill>
              </a:rPr>
              <a:t>:  </a:t>
            </a:r>
          </a:p>
          <a:p>
            <a:pPr marL="0" indent="0">
              <a:buNone/>
            </a:pPr>
            <a:r>
              <a:rPr lang="sv-SE" sz="1200" dirty="0"/>
              <a:t>Bring the </a:t>
            </a:r>
            <a:r>
              <a:rPr lang="sv-SE" sz="1200" dirty="0" err="1"/>
              <a:t>European</a:t>
            </a:r>
            <a:r>
              <a:rPr lang="sv-SE" sz="1200" dirty="0"/>
              <a:t> Health </a:t>
            </a:r>
            <a:r>
              <a:rPr lang="sv-SE" sz="1200" dirty="0" err="1"/>
              <a:t>Card</a:t>
            </a:r>
            <a:r>
              <a:rPr lang="sv-SE" sz="1200" dirty="0"/>
              <a:t> </a:t>
            </a:r>
            <a:r>
              <a:rPr lang="sv-SE" sz="1200" dirty="0" err="1"/>
              <a:t>when</a:t>
            </a:r>
            <a:r>
              <a:rPr lang="sv-SE" sz="1200" dirty="0"/>
              <a:t> </a:t>
            </a:r>
            <a:r>
              <a:rPr lang="sv-SE" sz="1200" dirty="0" err="1"/>
              <a:t>you</a:t>
            </a:r>
            <a:r>
              <a:rPr lang="sv-SE" sz="1200" dirty="0"/>
              <a:t> visit a </a:t>
            </a:r>
            <a:r>
              <a:rPr lang="sv-SE" sz="1200" dirty="0" err="1"/>
              <a:t>health</a:t>
            </a:r>
            <a:r>
              <a:rPr lang="sv-SE" sz="1200" dirty="0"/>
              <a:t> </a:t>
            </a:r>
            <a:r>
              <a:rPr lang="sv-SE" sz="1200" dirty="0" err="1"/>
              <a:t>clinic</a:t>
            </a:r>
            <a:r>
              <a:rPr lang="sv-SE" sz="1200" dirty="0"/>
              <a:t>. </a:t>
            </a:r>
            <a:r>
              <a:rPr lang="sv-SE" sz="1200" dirty="0" err="1"/>
              <a:t>You</a:t>
            </a:r>
            <a:r>
              <a:rPr lang="sv-SE" sz="1200" dirty="0"/>
              <a:t> </a:t>
            </a:r>
            <a:r>
              <a:rPr lang="sv-SE" sz="1200" dirty="0" err="1"/>
              <a:t>may</a:t>
            </a:r>
            <a:r>
              <a:rPr lang="sv-SE" sz="1200" dirty="0"/>
              <a:t> ask for </a:t>
            </a:r>
            <a:r>
              <a:rPr lang="sv-SE" sz="1200" dirty="0" err="1"/>
              <a:t>reimbursement</a:t>
            </a:r>
            <a:r>
              <a:rPr lang="sv-SE" sz="1200" dirty="0"/>
              <a:t> of </a:t>
            </a:r>
            <a:r>
              <a:rPr lang="sv-SE" sz="1200" dirty="0" err="1"/>
              <a:t>paid</a:t>
            </a:r>
            <a:r>
              <a:rPr lang="sv-SE" sz="1200" dirty="0"/>
              <a:t> </a:t>
            </a:r>
            <a:r>
              <a:rPr lang="sv-SE" sz="1200" dirty="0" err="1"/>
              <a:t>fees</a:t>
            </a:r>
            <a:r>
              <a:rPr lang="sv-SE" sz="1200" dirty="0"/>
              <a:t> and </a:t>
            </a:r>
            <a:r>
              <a:rPr lang="sv-SE" sz="1200" dirty="0" err="1"/>
              <a:t>costs</a:t>
            </a:r>
            <a:r>
              <a:rPr lang="sv-SE" sz="1200" dirty="0"/>
              <a:t> for </a:t>
            </a:r>
            <a:r>
              <a:rPr lang="sv-SE" sz="1200" dirty="0" err="1"/>
              <a:t>prescribed</a:t>
            </a:r>
            <a:r>
              <a:rPr lang="sv-SE" sz="1200" dirty="0"/>
              <a:t> medicine.</a:t>
            </a:r>
          </a:p>
          <a:p>
            <a:pPr marL="0" indent="0">
              <a:buNone/>
            </a:pPr>
            <a:endParaRPr lang="sv-SE" b="1" dirty="0"/>
          </a:p>
          <a:p>
            <a:pPr marL="0" indent="0">
              <a:buNone/>
            </a:pPr>
            <a:endParaRPr lang="sv-SE" b="1" dirty="0"/>
          </a:p>
          <a:p>
            <a:pPr marL="0" indent="0">
              <a:buNone/>
            </a:pPr>
            <a:r>
              <a:rPr lang="sv-SE" b="1" dirty="0"/>
              <a:t>In addition</a:t>
            </a:r>
          </a:p>
          <a:p>
            <a:r>
              <a:rPr lang="sv-SE" sz="1200" dirty="0" err="1"/>
              <a:t>Assault</a:t>
            </a:r>
            <a:endParaRPr lang="sv-SE" sz="1200" dirty="0"/>
          </a:p>
          <a:p>
            <a:r>
              <a:rPr lang="sv-SE" sz="1200" dirty="0" err="1"/>
              <a:t>Disability</a:t>
            </a:r>
            <a:r>
              <a:rPr lang="sv-SE" sz="1200" dirty="0"/>
              <a:t> and </a:t>
            </a:r>
            <a:r>
              <a:rPr lang="sv-SE" sz="1200" dirty="0" err="1"/>
              <a:t>death</a:t>
            </a:r>
            <a:r>
              <a:rPr lang="sv-SE" sz="1200" dirty="0"/>
              <a:t>, </a:t>
            </a:r>
            <a:r>
              <a:rPr lang="sv-SE" sz="1200" dirty="0" err="1"/>
              <a:t>home</a:t>
            </a:r>
            <a:r>
              <a:rPr lang="sv-SE" sz="1200" dirty="0"/>
              <a:t> transport </a:t>
            </a:r>
            <a:r>
              <a:rPr lang="sv-SE" sz="1200" dirty="0" err="1"/>
              <a:t>if</a:t>
            </a:r>
            <a:r>
              <a:rPr lang="sv-SE" sz="1200" dirty="0"/>
              <a:t> </a:t>
            </a:r>
            <a:r>
              <a:rPr lang="sv-SE" sz="1200" dirty="0" err="1"/>
              <a:t>needed</a:t>
            </a:r>
            <a:endParaRPr lang="sv-SE" sz="1200" dirty="0"/>
          </a:p>
          <a:p>
            <a:r>
              <a:rPr lang="sv-SE" sz="1200" dirty="0"/>
              <a:t>Loss of </a:t>
            </a:r>
            <a:r>
              <a:rPr lang="sv-SE" sz="1200" dirty="0" err="1"/>
              <a:t>property</a:t>
            </a:r>
            <a:endParaRPr lang="sv-SE" sz="1200" dirty="0"/>
          </a:p>
          <a:p>
            <a:r>
              <a:rPr lang="sv-SE" sz="1200" dirty="0" err="1"/>
              <a:t>Liability</a:t>
            </a:r>
            <a:r>
              <a:rPr lang="sv-SE" sz="1200" dirty="0"/>
              <a:t> and legal </a:t>
            </a:r>
            <a:r>
              <a:rPr lang="sv-SE" sz="1200" dirty="0" err="1"/>
              <a:t>costs</a:t>
            </a:r>
            <a:endParaRPr lang="sv-SE" sz="1200" dirty="0"/>
          </a:p>
          <a:p>
            <a:endParaRPr lang="sv-SE" dirty="0"/>
          </a:p>
          <a:p>
            <a:endParaRPr lang="sv-SE" dirty="0"/>
          </a:p>
          <a:p>
            <a:r>
              <a:rPr lang="sv-SE" dirty="0"/>
              <a:t>Valid 24/7 in Sweden</a:t>
            </a:r>
          </a:p>
        </p:txBody>
      </p:sp>
      <p:sp>
        <p:nvSpPr>
          <p:cNvPr id="4" name="Platshållare för datum 3"/>
          <p:cNvSpPr>
            <a:spLocks noGrp="1"/>
          </p:cNvSpPr>
          <p:nvPr>
            <p:ph type="dt" sz="quarter" idx="1"/>
          </p:nvPr>
        </p:nvSpPr>
        <p:spPr/>
        <p:txBody>
          <a:bodyPr/>
          <a:lstStyle/>
          <a:p>
            <a:fld id="{B3DF2B25-D3B1-41DA-B815-AE9D92C5353B}" type="datetime1">
              <a:rPr lang="en-US" sz="1000" smtClean="0"/>
              <a:t>1/17/2026</a:t>
            </a:fld>
            <a:endParaRPr lang="sv-SE" sz="1000"/>
          </a:p>
        </p:txBody>
      </p:sp>
      <p:sp>
        <p:nvSpPr>
          <p:cNvPr id="5" name="Platshållare för sidfot 4"/>
          <p:cNvSpPr>
            <a:spLocks noGrp="1"/>
          </p:cNvSpPr>
          <p:nvPr>
            <p:ph type="ftr" sz="quarter" idx="4"/>
          </p:nvPr>
        </p:nvSpPr>
        <p:spPr/>
        <p:txBody>
          <a:bodyPr/>
          <a:lstStyle/>
          <a:p>
            <a:r>
              <a:rPr lang="sv-SE" sz="1000"/>
              <a:t>© Dalarna University</a:t>
            </a:r>
          </a:p>
        </p:txBody>
      </p:sp>
      <p:sp>
        <p:nvSpPr>
          <p:cNvPr id="6" name="Platshållare för bildnummer 5"/>
          <p:cNvSpPr>
            <a:spLocks noGrp="1"/>
          </p:cNvSpPr>
          <p:nvPr>
            <p:ph type="sldNum" sz="quarter" idx="5"/>
          </p:nvPr>
        </p:nvSpPr>
        <p:spPr/>
        <p:txBody>
          <a:bodyPr/>
          <a:lstStyle/>
          <a:p>
            <a:fld id="{0601DF77-84AF-42BB-B24D-D58989A766F1}" type="slidenum">
              <a:rPr lang="sv-SE" sz="1000" smtClean="0"/>
              <a:t>49</a:t>
            </a:fld>
            <a:endParaRPr lang="sv-SE" sz="1000"/>
          </a:p>
        </p:txBody>
      </p:sp>
    </p:spTree>
    <p:extLst>
      <p:ext uri="{BB962C8B-B14F-4D97-AF65-F5344CB8AC3E}">
        <p14:creationId xmlns:p14="http://schemas.microsoft.com/office/powerpoint/2010/main" val="1440956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solidFill>
                  <a:srgbClr val="FF0000"/>
                </a:solidFill>
              </a:rPr>
              <a:t>As Niklas said earlier we want you to have a good time and be happy when you are here. There is actually a bunch of organisations that works together to make the most of your time while you are here. </a:t>
            </a:r>
            <a:r>
              <a:rPr lang="en-GB" b="1" dirty="0">
                <a:solidFill>
                  <a:srgbClr val="0070C0"/>
                </a:solidFill>
              </a:rPr>
              <a:t> We are a part of a collaboration group and we have three main questions, that you have somewhere to live while you´re here, to make sure you´re time here outside of the studying will be good and of course to have good relations with the companies here if you want to stay and work here after you´re time at the Dalarna University.</a:t>
            </a:r>
            <a:endParaRPr lang="en-GB" dirty="0">
              <a:solidFill>
                <a:srgbClr val="0070C0"/>
              </a:solidFill>
            </a:endParaRPr>
          </a:p>
        </p:txBody>
      </p:sp>
      <p:sp>
        <p:nvSpPr>
          <p:cNvPr id="4" name="Platshållare för bildnummer 3"/>
          <p:cNvSpPr>
            <a:spLocks noGrp="1"/>
          </p:cNvSpPr>
          <p:nvPr>
            <p:ph type="sldNum" sz="quarter" idx="5"/>
          </p:nvPr>
        </p:nvSpPr>
        <p:spPr/>
        <p:txBody>
          <a:bodyPr/>
          <a:lstStyle/>
          <a:p>
            <a:fld id="{29C66179-944B-4037-A52A-C9CABE87704B}" type="slidenum">
              <a:t>12</a:t>
            </a:fld>
            <a:endParaRPr lang="sv-SE"/>
          </a:p>
        </p:txBody>
      </p:sp>
    </p:spTree>
    <p:extLst>
      <p:ext uri="{BB962C8B-B14F-4D97-AF65-F5344CB8AC3E}">
        <p14:creationId xmlns:p14="http://schemas.microsoft.com/office/powerpoint/2010/main" val="1150099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mn-lt"/>
                <a:ea typeface="+mn-ea"/>
                <a:cs typeface="+mn-cs"/>
              </a:rPr>
              <a:t>Do you need a Swedish bank account?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those of you who want more information about applying for either a </a:t>
            </a:r>
            <a:r>
              <a:rPr lang="en-US" sz="1200" kern="1200" dirty="0" err="1">
                <a:solidFill>
                  <a:schemeClr val="tx1"/>
                </a:solidFill>
                <a:effectLst/>
                <a:latin typeface="+mn-lt"/>
                <a:ea typeface="+mn-ea"/>
                <a:cs typeface="+mn-cs"/>
              </a:rPr>
              <a:t>personnummer</a:t>
            </a:r>
            <a:r>
              <a:rPr lang="en-US" sz="1200" kern="1200" dirty="0">
                <a:solidFill>
                  <a:schemeClr val="tx1"/>
                </a:solidFill>
                <a:effectLst/>
                <a:latin typeface="+mn-lt"/>
                <a:ea typeface="+mn-ea"/>
                <a:cs typeface="+mn-cs"/>
              </a:rPr>
              <a:t> or coordination number, please join the session at the end of the day in room xxx)</a:t>
            </a:r>
          </a:p>
          <a:p>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Också viktigt att förklara att de flesta människor har kontakt med sina banker digitalt, men om du har personnr finns flera möjligheter att öppna ett konto via banker som har ett fysiskt kontor i Sverige.</a:t>
            </a:r>
          </a:p>
          <a:p>
            <a:pPr fontAlgn="base"/>
            <a:endParaRPr lang="sv-SE" sz="1200" b="0" i="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sv-SE" dirty="0"/>
          </a:p>
        </p:txBody>
      </p:sp>
      <p:sp>
        <p:nvSpPr>
          <p:cNvPr id="4" name="Platshållare för datum 3"/>
          <p:cNvSpPr>
            <a:spLocks noGrp="1"/>
          </p:cNvSpPr>
          <p:nvPr>
            <p:ph type="dt" sz="quarter" idx="1"/>
          </p:nvPr>
        </p:nvSpPr>
        <p:spPr/>
        <p:txBody>
          <a:bodyPr/>
          <a:lstStyle/>
          <a:p>
            <a:fld id="{B3DF2B25-D3B1-41DA-B815-AE9D92C5353B}" type="datetime1">
              <a:rPr lang="en-US" sz="1000" smtClean="0"/>
              <a:t>1/17/2026</a:t>
            </a:fld>
            <a:endParaRPr lang="sv-SE" sz="1000"/>
          </a:p>
        </p:txBody>
      </p:sp>
      <p:sp>
        <p:nvSpPr>
          <p:cNvPr id="5" name="Platshållare för sidfot 4"/>
          <p:cNvSpPr>
            <a:spLocks noGrp="1"/>
          </p:cNvSpPr>
          <p:nvPr>
            <p:ph type="ftr" sz="quarter" idx="4"/>
          </p:nvPr>
        </p:nvSpPr>
        <p:spPr/>
        <p:txBody>
          <a:bodyPr/>
          <a:lstStyle/>
          <a:p>
            <a:r>
              <a:rPr lang="sv-SE" sz="1000"/>
              <a:t>© Dalarna University</a:t>
            </a:r>
          </a:p>
        </p:txBody>
      </p:sp>
      <p:sp>
        <p:nvSpPr>
          <p:cNvPr id="6" name="Platshållare för bildnummer 5"/>
          <p:cNvSpPr>
            <a:spLocks noGrp="1"/>
          </p:cNvSpPr>
          <p:nvPr>
            <p:ph type="sldNum" sz="quarter" idx="5"/>
          </p:nvPr>
        </p:nvSpPr>
        <p:spPr/>
        <p:txBody>
          <a:bodyPr/>
          <a:lstStyle/>
          <a:p>
            <a:fld id="{0601DF77-84AF-42BB-B24D-D58989A766F1}" type="slidenum">
              <a:rPr lang="sv-SE" sz="1000" smtClean="0"/>
              <a:t>50</a:t>
            </a:fld>
            <a:endParaRPr lang="sv-SE" sz="1000"/>
          </a:p>
        </p:txBody>
      </p:sp>
    </p:spTree>
    <p:extLst>
      <p:ext uri="{BB962C8B-B14F-4D97-AF65-F5344CB8AC3E}">
        <p14:creationId xmlns:p14="http://schemas.microsoft.com/office/powerpoint/2010/main" val="1968404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fld id="{8574C626-C32E-BE4F-9241-38E8A8CA19D9}" type="slidenum">
              <a:rPr lang="sv-SE" smtClean="0"/>
              <a:t>51</a:t>
            </a:fld>
            <a:endParaRPr lang="sv-SE"/>
          </a:p>
        </p:txBody>
      </p:sp>
    </p:spTree>
    <p:extLst>
      <p:ext uri="{BB962C8B-B14F-4D97-AF65-F5344CB8AC3E}">
        <p14:creationId xmlns:p14="http://schemas.microsoft.com/office/powerpoint/2010/main" val="22664571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1DF77-84AF-42BB-B24D-D58989A766F1}" type="slidenum">
              <a:rPr kumimoji="0" lang="sv-SE"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sv-SE" sz="1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439615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isn’t anymore about IT tools but I also highly encourage you to visit the student run Social Medica accounts that we have. The IG account of Study in Dalarna is run by our wonderful Digital Ambassadors. Here you can find really fun stories, experiences and useful tips as a student. It covers both academic and non-academic topics, so it really helps you navigate student life here. Some of you may have even been inspired to apply here because of the posts!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to plug this in. For those who are Social Media savvy or just wish to share your day-to-day experiences here in Dalarna through Instagram, you can sign up to become one of the next Digital Ambassadors for the university! Feel free to approach me or Michael after this if you are interested in the position.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1DF77-84AF-42BB-B24D-D58989A766F1}" type="slidenum">
              <a:rPr kumimoji="0" lang="sv-SE"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sv-SE" sz="1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326094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sz="quarter" idx="1"/>
          </p:nvPr>
        </p:nvSpPr>
        <p:spPr/>
        <p:txBody>
          <a:bodyPr/>
          <a:lstStyle/>
          <a:p>
            <a:fld id="{B3DF2B25-D3B1-41DA-B815-AE9D92C5353B}" type="datetime1">
              <a:rPr lang="en-US" sz="1000" smtClean="0"/>
              <a:t>1/17/2026</a:t>
            </a:fld>
            <a:endParaRPr lang="sv-SE" sz="1000"/>
          </a:p>
        </p:txBody>
      </p:sp>
      <p:sp>
        <p:nvSpPr>
          <p:cNvPr id="5" name="Platshållare för sidfot 4"/>
          <p:cNvSpPr>
            <a:spLocks noGrp="1"/>
          </p:cNvSpPr>
          <p:nvPr>
            <p:ph type="ftr" sz="quarter" idx="4"/>
          </p:nvPr>
        </p:nvSpPr>
        <p:spPr/>
        <p:txBody>
          <a:bodyPr/>
          <a:lstStyle/>
          <a:p>
            <a:r>
              <a:rPr lang="sv-SE" sz="1000"/>
              <a:t>© Dalarna University</a:t>
            </a:r>
          </a:p>
        </p:txBody>
      </p:sp>
      <p:sp>
        <p:nvSpPr>
          <p:cNvPr id="6" name="Platshållare för bildnummer 5"/>
          <p:cNvSpPr>
            <a:spLocks noGrp="1"/>
          </p:cNvSpPr>
          <p:nvPr>
            <p:ph type="sldNum" sz="quarter" idx="5"/>
          </p:nvPr>
        </p:nvSpPr>
        <p:spPr/>
        <p:txBody>
          <a:bodyPr/>
          <a:lstStyle/>
          <a:p>
            <a:fld id="{0601DF77-84AF-42BB-B24D-D58989A766F1}" type="slidenum">
              <a:rPr lang="sv-SE" sz="1000" smtClean="0"/>
              <a:t>59</a:t>
            </a:fld>
            <a:endParaRPr lang="sv-SE" sz="1000"/>
          </a:p>
        </p:txBody>
      </p:sp>
    </p:spTree>
    <p:extLst>
      <p:ext uri="{BB962C8B-B14F-4D97-AF65-F5344CB8AC3E}">
        <p14:creationId xmlns:p14="http://schemas.microsoft.com/office/powerpoint/2010/main" val="25552766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DF98C-7ADC-58FD-A8D4-7FD15C8CFB5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3A1F1FA-F005-C19F-4B96-EC9D4F63078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6ED7855-69E4-7C17-2EEB-8BB8A733AD46}"/>
              </a:ext>
            </a:extLst>
          </p:cNvPr>
          <p:cNvSpPr>
            <a:spLocks noGrp="1"/>
          </p:cNvSpPr>
          <p:nvPr>
            <p:ph type="body" idx="1"/>
          </p:nvPr>
        </p:nvSpPr>
        <p:spPr/>
        <p:txBody>
          <a:bodyPr/>
          <a:lstStyle/>
          <a:p>
            <a:endParaRPr lang="sv-SE" dirty="0"/>
          </a:p>
        </p:txBody>
      </p:sp>
      <p:sp>
        <p:nvSpPr>
          <p:cNvPr id="4" name="Platshållare för datum 3">
            <a:extLst>
              <a:ext uri="{FF2B5EF4-FFF2-40B4-BE49-F238E27FC236}">
                <a16:creationId xmlns:a16="http://schemas.microsoft.com/office/drawing/2014/main" id="{200E2A95-44DF-1AD9-EF21-DDE46AE6FDDE}"/>
              </a:ext>
            </a:extLst>
          </p:cNvPr>
          <p:cNvSpPr>
            <a:spLocks noGrp="1"/>
          </p:cNvSpPr>
          <p:nvPr>
            <p:ph type="dt" sz="quarter" idx="1"/>
          </p:nvPr>
        </p:nvSpPr>
        <p:spPr/>
        <p:txBody>
          <a:bodyPr/>
          <a:lstStyle/>
          <a:p>
            <a:fld id="{B3DF2B25-D3B1-41DA-B815-AE9D92C5353B}" type="datetime1">
              <a:rPr lang="en-US" sz="1000" smtClean="0"/>
              <a:t>1/17/2026</a:t>
            </a:fld>
            <a:endParaRPr lang="sv-SE" sz="1000"/>
          </a:p>
        </p:txBody>
      </p:sp>
      <p:sp>
        <p:nvSpPr>
          <p:cNvPr id="5" name="Platshållare för sidfot 4">
            <a:extLst>
              <a:ext uri="{FF2B5EF4-FFF2-40B4-BE49-F238E27FC236}">
                <a16:creationId xmlns:a16="http://schemas.microsoft.com/office/drawing/2014/main" id="{DBCEFDCB-38CD-DA5C-CEFB-FE8882E1624F}"/>
              </a:ext>
            </a:extLst>
          </p:cNvPr>
          <p:cNvSpPr>
            <a:spLocks noGrp="1"/>
          </p:cNvSpPr>
          <p:nvPr>
            <p:ph type="ftr" sz="quarter" idx="4"/>
          </p:nvPr>
        </p:nvSpPr>
        <p:spPr/>
        <p:txBody>
          <a:bodyPr/>
          <a:lstStyle/>
          <a:p>
            <a:r>
              <a:rPr lang="sv-SE" sz="1000"/>
              <a:t>© Dalarna University</a:t>
            </a:r>
          </a:p>
        </p:txBody>
      </p:sp>
      <p:sp>
        <p:nvSpPr>
          <p:cNvPr id="6" name="Platshållare för bildnummer 5">
            <a:extLst>
              <a:ext uri="{FF2B5EF4-FFF2-40B4-BE49-F238E27FC236}">
                <a16:creationId xmlns:a16="http://schemas.microsoft.com/office/drawing/2014/main" id="{5025E5C9-9CE8-9544-9103-6DCE913702F3}"/>
              </a:ext>
            </a:extLst>
          </p:cNvPr>
          <p:cNvSpPr>
            <a:spLocks noGrp="1"/>
          </p:cNvSpPr>
          <p:nvPr>
            <p:ph type="sldNum" sz="quarter" idx="5"/>
          </p:nvPr>
        </p:nvSpPr>
        <p:spPr/>
        <p:txBody>
          <a:bodyPr/>
          <a:lstStyle/>
          <a:p>
            <a:fld id="{0601DF77-84AF-42BB-B24D-D58989A766F1}" type="slidenum">
              <a:rPr lang="sv-SE" sz="1000" smtClean="0"/>
              <a:t>60</a:t>
            </a:fld>
            <a:endParaRPr lang="sv-SE" sz="1000"/>
          </a:p>
        </p:txBody>
      </p:sp>
    </p:spTree>
    <p:extLst>
      <p:ext uri="{BB962C8B-B14F-4D97-AF65-F5344CB8AC3E}">
        <p14:creationId xmlns:p14="http://schemas.microsoft.com/office/powerpoint/2010/main" val="19724003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FF3FD-8052-1D2D-13D6-6EDF1D39F59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F7C2514-5B3B-B4A6-FBF7-36594B1BA14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644EDFF-81BD-BB5C-FA86-75AD3C4CE192}"/>
              </a:ext>
            </a:extLst>
          </p:cNvPr>
          <p:cNvSpPr>
            <a:spLocks noGrp="1"/>
          </p:cNvSpPr>
          <p:nvPr>
            <p:ph type="body" idx="1"/>
          </p:nvPr>
        </p:nvSpPr>
        <p:spPr/>
        <p:txBody>
          <a:bodyPr/>
          <a:lstStyle/>
          <a:p>
            <a:endParaRPr lang="sv-SE" dirty="0"/>
          </a:p>
        </p:txBody>
      </p:sp>
      <p:sp>
        <p:nvSpPr>
          <p:cNvPr id="4" name="Platshållare för datum 3">
            <a:extLst>
              <a:ext uri="{FF2B5EF4-FFF2-40B4-BE49-F238E27FC236}">
                <a16:creationId xmlns:a16="http://schemas.microsoft.com/office/drawing/2014/main" id="{D188004F-18DD-5DF5-3DB7-CD30FA773532}"/>
              </a:ext>
            </a:extLst>
          </p:cNvPr>
          <p:cNvSpPr>
            <a:spLocks noGrp="1"/>
          </p:cNvSpPr>
          <p:nvPr>
            <p:ph type="dt" sz="quarter" idx="1"/>
          </p:nvPr>
        </p:nvSpPr>
        <p:spPr/>
        <p:txBody>
          <a:bodyPr/>
          <a:lstStyle/>
          <a:p>
            <a:fld id="{B3DF2B25-D3B1-41DA-B815-AE9D92C5353B}" type="datetime1">
              <a:rPr lang="en-US" sz="1000" smtClean="0"/>
              <a:t>1/17/2026</a:t>
            </a:fld>
            <a:endParaRPr lang="sv-SE" sz="1000"/>
          </a:p>
        </p:txBody>
      </p:sp>
      <p:sp>
        <p:nvSpPr>
          <p:cNvPr id="5" name="Platshållare för sidfot 4">
            <a:extLst>
              <a:ext uri="{FF2B5EF4-FFF2-40B4-BE49-F238E27FC236}">
                <a16:creationId xmlns:a16="http://schemas.microsoft.com/office/drawing/2014/main" id="{08F57910-CB49-6773-A880-5CC173F46732}"/>
              </a:ext>
            </a:extLst>
          </p:cNvPr>
          <p:cNvSpPr>
            <a:spLocks noGrp="1"/>
          </p:cNvSpPr>
          <p:nvPr>
            <p:ph type="ftr" sz="quarter" idx="4"/>
          </p:nvPr>
        </p:nvSpPr>
        <p:spPr/>
        <p:txBody>
          <a:bodyPr/>
          <a:lstStyle/>
          <a:p>
            <a:r>
              <a:rPr lang="sv-SE" sz="1000"/>
              <a:t>© Dalarna University</a:t>
            </a:r>
          </a:p>
        </p:txBody>
      </p:sp>
      <p:sp>
        <p:nvSpPr>
          <p:cNvPr id="6" name="Platshållare för bildnummer 5">
            <a:extLst>
              <a:ext uri="{FF2B5EF4-FFF2-40B4-BE49-F238E27FC236}">
                <a16:creationId xmlns:a16="http://schemas.microsoft.com/office/drawing/2014/main" id="{0D94B7AD-35C3-A317-830C-2A842FA53C66}"/>
              </a:ext>
            </a:extLst>
          </p:cNvPr>
          <p:cNvSpPr>
            <a:spLocks noGrp="1"/>
          </p:cNvSpPr>
          <p:nvPr>
            <p:ph type="sldNum" sz="quarter" idx="5"/>
          </p:nvPr>
        </p:nvSpPr>
        <p:spPr/>
        <p:txBody>
          <a:bodyPr/>
          <a:lstStyle/>
          <a:p>
            <a:fld id="{0601DF77-84AF-42BB-B24D-D58989A766F1}" type="slidenum">
              <a:rPr lang="sv-SE" sz="1000" smtClean="0"/>
              <a:t>61</a:t>
            </a:fld>
            <a:endParaRPr lang="sv-SE" sz="1000"/>
          </a:p>
        </p:txBody>
      </p:sp>
    </p:spTree>
    <p:extLst>
      <p:ext uri="{BB962C8B-B14F-4D97-AF65-F5344CB8AC3E}">
        <p14:creationId xmlns:p14="http://schemas.microsoft.com/office/powerpoint/2010/main" val="728979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a:cs typeface="+mn-lt"/>
              </a:rPr>
              <a:t>15 min city, Sporty and outdoorsy, cafés and shops, </a:t>
            </a:r>
            <a:r>
              <a:rPr lang="en-GB" err="1">
                <a:cs typeface="+mn-lt"/>
              </a:rPr>
              <a:t>Lugnet</a:t>
            </a:r>
            <a:r>
              <a:rPr lang="en-GB">
                <a:cs typeface="+mn-lt"/>
              </a:rPr>
              <a:t>, Copper mine, Falu </a:t>
            </a:r>
            <a:r>
              <a:rPr lang="en-GB" err="1">
                <a:cs typeface="+mn-lt"/>
              </a:rPr>
              <a:t>rödfärg</a:t>
            </a:r>
            <a:r>
              <a:rPr lang="en-GB">
                <a:cs typeface="+mn-lt"/>
              </a:rPr>
              <a:t>. </a:t>
            </a:r>
            <a:br>
              <a:rPr lang="en-GB" b="1" dirty="0">
                <a:cs typeface="+mn-lt"/>
              </a:rPr>
            </a:br>
            <a:br>
              <a:rPr lang="en-GB" b="1" dirty="0">
                <a:cs typeface="+mn-lt"/>
              </a:rPr>
            </a:br>
            <a:r>
              <a:rPr lang="en-GB" b="1">
                <a:solidFill>
                  <a:srgbClr val="FF0000"/>
                </a:solidFill>
              </a:rPr>
              <a:t>Now I will tell you a little bit about Falun, but it is just </a:t>
            </a:r>
            <a:r>
              <a:rPr lang="en-GB" b="1" err="1">
                <a:solidFill>
                  <a:srgbClr val="FF0000"/>
                </a:solidFill>
              </a:rPr>
              <a:t>gonna</a:t>
            </a:r>
            <a:r>
              <a:rPr lang="en-GB" b="1">
                <a:solidFill>
                  <a:srgbClr val="FF0000"/>
                </a:solidFill>
              </a:rPr>
              <a:t> be like a taster so please come and explore it yourself! </a:t>
            </a:r>
            <a:endParaRPr lang="en-GB" dirty="0">
              <a:solidFill>
                <a:srgbClr val="FF0000"/>
              </a:solidFill>
            </a:endParaRPr>
          </a:p>
          <a:p>
            <a:endParaRPr lang="en-GB" dirty="0">
              <a:solidFill>
                <a:srgbClr val="FF0000"/>
              </a:solidFill>
            </a:endParaRPr>
          </a:p>
          <a:p>
            <a:r>
              <a:rPr lang="en-US" b="1">
                <a:solidFill>
                  <a:srgbClr val="FF0000"/>
                </a:solidFill>
              </a:rPr>
              <a:t>Falun is what we in Sweden call a </a:t>
            </a:r>
            <a:r>
              <a:rPr lang="en-US" b="1" u="sng"/>
              <a:t>15 min city</a:t>
            </a:r>
            <a:r>
              <a:rPr lang="en-US" b="1"/>
              <a:t>,</a:t>
            </a:r>
            <a:r>
              <a:rPr lang="en-US" b="1">
                <a:solidFill>
                  <a:srgbClr val="FF0000"/>
                </a:solidFill>
              </a:rPr>
              <a:t> it means you can get anywhere in the city within 15 min on a bike. The first thing I noticed (and bear in mind that I am Swedish) when first moving here was the sound of people doing roller skiing. Falun is full of </a:t>
            </a:r>
            <a:r>
              <a:rPr lang="en-US" b="1" u="sng"/>
              <a:t>sporty and outdoorsy people. </a:t>
            </a:r>
            <a:endParaRPr lang="en-GB"/>
          </a:p>
          <a:p>
            <a:endParaRPr lang="en-GB" dirty="0">
              <a:solidFill>
                <a:srgbClr val="FF0000"/>
              </a:solidFill>
            </a:endParaRPr>
          </a:p>
          <a:p>
            <a:r>
              <a:rPr lang="en-US" b="1">
                <a:solidFill>
                  <a:srgbClr val="FF0000"/>
                </a:solidFill>
              </a:rPr>
              <a:t>Even though it is a small town you have got all you need when it comes to </a:t>
            </a:r>
            <a:r>
              <a:rPr lang="en-US" b="1" u="sng"/>
              <a:t>shops, cafés, and restaurants</a:t>
            </a:r>
            <a:r>
              <a:rPr lang="en-US" b="1" u="sng">
                <a:solidFill>
                  <a:srgbClr val="FF0000"/>
                </a:solidFill>
              </a:rPr>
              <a:t> right in the city </a:t>
            </a:r>
            <a:r>
              <a:rPr lang="en-US" b="1">
                <a:solidFill>
                  <a:srgbClr val="FF0000"/>
                </a:solidFill>
              </a:rPr>
              <a:t>center. And if you want to do </a:t>
            </a:r>
            <a:r>
              <a:rPr lang="en-US" b="1" u="sng"/>
              <a:t>more shopping</a:t>
            </a:r>
            <a:r>
              <a:rPr lang="en-US" b="1">
                <a:solidFill>
                  <a:srgbClr val="FF0000"/>
                </a:solidFill>
              </a:rPr>
              <a:t> or have more </a:t>
            </a:r>
            <a:r>
              <a:rPr lang="en-US" b="1" u="sng"/>
              <a:t>Music events</a:t>
            </a:r>
            <a:r>
              <a:rPr lang="en-US" b="1">
                <a:solidFill>
                  <a:srgbClr val="FF0000"/>
                </a:solidFill>
              </a:rPr>
              <a:t> you just go here to </a:t>
            </a:r>
            <a:r>
              <a:rPr lang="en-US" b="1" u="sng"/>
              <a:t>Borlänge</a:t>
            </a:r>
            <a:r>
              <a:rPr lang="en-US" b="1" u="sng">
                <a:solidFill>
                  <a:srgbClr val="FF0000"/>
                </a:solidFill>
              </a:rPr>
              <a:t>.</a:t>
            </a:r>
            <a:r>
              <a:rPr lang="en-US" b="1">
                <a:solidFill>
                  <a:srgbClr val="FF0000"/>
                </a:solidFill>
              </a:rPr>
              <a:t> Or even down to </a:t>
            </a:r>
            <a:r>
              <a:rPr lang="en-US" b="1" u="sng"/>
              <a:t>STHLM</a:t>
            </a:r>
            <a:r>
              <a:rPr lang="en-US" b="1" u="sng">
                <a:solidFill>
                  <a:srgbClr val="FF0000"/>
                </a:solidFill>
              </a:rPr>
              <a:t>,</a:t>
            </a:r>
            <a:r>
              <a:rPr lang="en-US" b="1">
                <a:solidFill>
                  <a:srgbClr val="FF0000"/>
                </a:solidFill>
              </a:rPr>
              <a:t> it is just about 2,5 hours by train. </a:t>
            </a:r>
            <a:endParaRPr lang="en-GB" dirty="0">
              <a:solidFill>
                <a:srgbClr val="FF0000"/>
              </a:solidFill>
            </a:endParaRPr>
          </a:p>
          <a:p>
            <a:endParaRPr lang="en-GB" dirty="0">
              <a:solidFill>
                <a:srgbClr val="FF0000"/>
              </a:solidFill>
            </a:endParaRPr>
          </a:p>
          <a:p>
            <a:r>
              <a:rPr lang="en-US" b="1">
                <a:solidFill>
                  <a:srgbClr val="FF0000"/>
                </a:solidFill>
              </a:rPr>
              <a:t>Falun is specifically</a:t>
            </a:r>
            <a:r>
              <a:rPr lang="en-US" b="1" u="sng"/>
              <a:t> known for 3 things:</a:t>
            </a:r>
            <a:r>
              <a:rPr lang="en-US" b="1">
                <a:solidFill>
                  <a:srgbClr val="FF0000"/>
                </a:solidFill>
              </a:rPr>
              <a:t> Do you know what?? Anyone??</a:t>
            </a:r>
            <a:br>
              <a:rPr lang="en-US" b="1" dirty="0">
                <a:cs typeface="+mn-lt"/>
              </a:rPr>
            </a:br>
            <a:r>
              <a:rPr lang="en-US" b="1" err="1">
                <a:solidFill>
                  <a:srgbClr val="FF0000"/>
                </a:solidFill>
              </a:rPr>
              <a:t>Lugnet</a:t>
            </a:r>
            <a:r>
              <a:rPr lang="en-US" b="1"/>
              <a:t>,</a:t>
            </a:r>
            <a:r>
              <a:rPr lang="en-US" b="1">
                <a:solidFill>
                  <a:srgbClr val="FF0000"/>
                </a:solidFill>
              </a:rPr>
              <a:t> a sports and recreation area where you can </a:t>
            </a:r>
            <a:r>
              <a:rPr lang="en-US" b="1" err="1">
                <a:solidFill>
                  <a:srgbClr val="FF0000"/>
                </a:solidFill>
              </a:rPr>
              <a:t>practise</a:t>
            </a:r>
            <a:r>
              <a:rPr lang="en-US" b="1">
                <a:solidFill>
                  <a:srgbClr val="FF0000"/>
                </a:solidFill>
              </a:rPr>
              <a:t> about 70 different sports </a:t>
            </a:r>
            <a:endParaRPr lang="en-GB" dirty="0">
              <a:solidFill>
                <a:srgbClr val="FF0000"/>
              </a:solidFill>
            </a:endParaRPr>
          </a:p>
          <a:p>
            <a:r>
              <a:rPr lang="en-US" b="1" u="sng"/>
              <a:t>Falun Coppermine</a:t>
            </a:r>
            <a:r>
              <a:rPr lang="en-US" b="1" u="sng" dirty="0">
                <a:solidFill>
                  <a:srgbClr val="FF0000"/>
                </a:solidFill>
              </a:rPr>
              <a:t> </a:t>
            </a:r>
            <a:r>
              <a:rPr lang="en-US" b="1">
                <a:solidFill>
                  <a:srgbClr val="FF0000"/>
                </a:solidFill>
              </a:rPr>
              <a:t>a UNESCO world heritage you just have to visit while being here we are not a city full of feminist it is the symbol of Copper. </a:t>
            </a:r>
            <a:endParaRPr lang="en-GB" dirty="0">
              <a:solidFill>
                <a:srgbClr val="FF0000"/>
              </a:solidFill>
            </a:endParaRPr>
          </a:p>
          <a:p>
            <a:r>
              <a:rPr lang="en-US" b="1" u="sng"/>
              <a:t>Falu </a:t>
            </a:r>
            <a:r>
              <a:rPr lang="en-US" b="1" u="sng" err="1"/>
              <a:t>Rödfärg</a:t>
            </a:r>
            <a:r>
              <a:rPr lang="en-US" b="1" u="sng"/>
              <a:t> </a:t>
            </a:r>
            <a:r>
              <a:rPr lang="en-US" b="1">
                <a:solidFill>
                  <a:srgbClr val="FF0000"/>
                </a:solidFill>
              </a:rPr>
              <a:t>- the red house color, that you find all across Sweden its origins from Falun and is actually made from residual products from the mining.  And of course, we also have several old areas with those red wooden houses otherwise it wouldn’t be Sweden, right?! </a:t>
            </a:r>
            <a:br>
              <a:rPr lang="en-US" b="1" dirty="0">
                <a:cs typeface="+mn-lt"/>
              </a:rPr>
            </a:br>
            <a:br>
              <a:rPr lang="en-US" b="1" dirty="0">
                <a:cs typeface="+mn-lt"/>
              </a:rPr>
            </a:br>
            <a:r>
              <a:rPr lang="en-US" b="1">
                <a:solidFill>
                  <a:srgbClr val="FF0000"/>
                </a:solidFill>
              </a:rPr>
              <a:t>What is this </a:t>
            </a:r>
            <a:r>
              <a:rPr lang="en-US" b="1"/>
              <a:t>symbol</a:t>
            </a:r>
            <a:r>
              <a:rPr lang="en-US" b="1">
                <a:solidFill>
                  <a:srgbClr val="FF0000"/>
                </a:solidFill>
              </a:rPr>
              <a:t> representing? Yes </a:t>
            </a:r>
            <a:r>
              <a:rPr lang="en-US" b="1"/>
              <a:t>Female and Copper.</a:t>
            </a:r>
            <a:r>
              <a:rPr lang="en-US" b="1">
                <a:solidFill>
                  <a:srgbClr val="FF0000"/>
                </a:solidFill>
              </a:rPr>
              <a:t> Lots of buildings in Falun have this on the wall or on the roof, and walls it is from representing the Copper mine city.  </a:t>
            </a:r>
            <a:endParaRPr lang="en-GB" dirty="0">
              <a:solidFill>
                <a:srgbClr val="FF0000"/>
              </a:solidFill>
            </a:endParaRPr>
          </a:p>
          <a:p>
            <a:endParaRPr lang="en-GB" dirty="0">
              <a:solidFill>
                <a:srgbClr val="FF0000"/>
              </a:solidFill>
            </a:endParaRPr>
          </a:p>
          <a:p>
            <a:endParaRPr lang="en-GB" b="1" dirty="0">
              <a:cs typeface="+mn-lt"/>
            </a:endParaRPr>
          </a:p>
          <a:p>
            <a:endParaRPr lang="en-US">
              <a:ea typeface="Calibri"/>
              <a:cs typeface="Calibri"/>
            </a:endParaRPr>
          </a:p>
        </p:txBody>
      </p:sp>
      <p:sp>
        <p:nvSpPr>
          <p:cNvPr id="4" name="Platshållare för bildnummer 3"/>
          <p:cNvSpPr>
            <a:spLocks noGrp="1"/>
          </p:cNvSpPr>
          <p:nvPr>
            <p:ph type="sldNum" sz="quarter" idx="5"/>
          </p:nvPr>
        </p:nvSpPr>
        <p:spPr/>
        <p:txBody>
          <a:bodyPr/>
          <a:lstStyle/>
          <a:p>
            <a:fld id="{29C66179-944B-4037-A52A-C9CABE87704B}" type="slidenum">
              <a:t>13</a:t>
            </a:fld>
            <a:endParaRPr lang="sv-SE"/>
          </a:p>
        </p:txBody>
      </p:sp>
    </p:spTree>
    <p:extLst>
      <p:ext uri="{BB962C8B-B14F-4D97-AF65-F5344CB8AC3E}">
        <p14:creationId xmlns:p14="http://schemas.microsoft.com/office/powerpoint/2010/main" val="3617629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a:solidFill>
                  <a:srgbClr val="0070C0"/>
                </a:solidFill>
              </a:rPr>
              <a:t>Borlänge is Sweden´s smallest metropolis and means live long time, and I sure hope that many of you will do that. Except a modern campus the city </a:t>
            </a:r>
            <a:r>
              <a:rPr lang="en-GB" b="1" err="1">
                <a:solidFill>
                  <a:srgbClr val="0070C0"/>
                </a:solidFill>
              </a:rPr>
              <a:t>center</a:t>
            </a:r>
            <a:r>
              <a:rPr lang="en-GB" b="1">
                <a:solidFill>
                  <a:srgbClr val="0070C0"/>
                </a:solidFill>
              </a:rPr>
              <a:t> consists mostly of restaurants, cafés and offices, but of course there are also some shops. </a:t>
            </a:r>
            <a:endParaRPr lang="en-US" dirty="0">
              <a:solidFill>
                <a:srgbClr val="0070C0"/>
              </a:solidFill>
            </a:endParaRPr>
          </a:p>
          <a:p>
            <a:r>
              <a:rPr lang="en-GB" b="1">
                <a:solidFill>
                  <a:srgbClr val="0070C0"/>
                </a:solidFill>
              </a:rPr>
              <a:t>The architecture is characterized by 1960s, when Borlänge was referred to as Sweden´s most modern city. Sweden´s first funky department store is this building we are in right now.</a:t>
            </a:r>
            <a:endParaRPr lang="en-US" dirty="0">
              <a:solidFill>
                <a:srgbClr val="0070C0"/>
              </a:solidFill>
            </a:endParaRPr>
          </a:p>
          <a:p>
            <a:r>
              <a:rPr lang="en-GB" b="1">
                <a:solidFill>
                  <a:srgbClr val="0070C0"/>
                </a:solidFill>
              </a:rPr>
              <a:t>A big reason why we don´t have so many shops in the </a:t>
            </a:r>
            <a:r>
              <a:rPr lang="en-GB" b="1" err="1">
                <a:solidFill>
                  <a:srgbClr val="0070C0"/>
                </a:solidFill>
              </a:rPr>
              <a:t>center</a:t>
            </a:r>
            <a:r>
              <a:rPr lang="en-GB" b="1">
                <a:solidFill>
                  <a:srgbClr val="0070C0"/>
                </a:solidFill>
              </a:rPr>
              <a:t> is because we were early to build an external shopping area, which is very common in Sweden today. What is unique in Borlänge is that the external shopping areas are so close to the city as they are.</a:t>
            </a:r>
            <a:endParaRPr lang="en-US" dirty="0">
              <a:solidFill>
                <a:srgbClr val="0070C0"/>
              </a:solidFill>
            </a:endParaRPr>
          </a:p>
          <a:p>
            <a:endParaRPr lang="en-US" dirty="0">
              <a:solidFill>
                <a:srgbClr val="0070C0"/>
              </a:solidFill>
            </a:endParaRPr>
          </a:p>
          <a:p>
            <a:r>
              <a:rPr lang="en-GB" b="1">
                <a:solidFill>
                  <a:srgbClr val="0070C0"/>
                </a:solidFill>
              </a:rPr>
              <a:t>In Borlänge, there is both history, culture and sports to explore. IK Brage play in </a:t>
            </a:r>
            <a:r>
              <a:rPr lang="en-GB" b="1" err="1">
                <a:solidFill>
                  <a:srgbClr val="0070C0"/>
                </a:solidFill>
              </a:rPr>
              <a:t>sweden´s</a:t>
            </a:r>
            <a:r>
              <a:rPr lang="en-GB" b="1">
                <a:solidFill>
                  <a:srgbClr val="0070C0"/>
                </a:solidFill>
              </a:rPr>
              <a:t> second highest football series and there are many other teams as well, both to watch and play in if you want to do it. In additions to football, it is possible to practise many other sports as well, both team and individual.</a:t>
            </a:r>
            <a:endParaRPr lang="en-US" dirty="0">
              <a:solidFill>
                <a:srgbClr val="0070C0"/>
              </a:solidFill>
            </a:endParaRPr>
          </a:p>
          <a:p>
            <a:r>
              <a:rPr lang="en-GB" b="1">
                <a:solidFill>
                  <a:srgbClr val="0070C0"/>
                </a:solidFill>
              </a:rPr>
              <a:t>For those of you that are interested in history, there is a lot to see and for you who like culture, Borlänge is a music city where we have some restaurants who arranged </a:t>
            </a:r>
            <a:r>
              <a:rPr lang="en-GB" b="1" err="1">
                <a:solidFill>
                  <a:srgbClr val="0070C0"/>
                </a:solidFill>
              </a:rPr>
              <a:t>conserts</a:t>
            </a:r>
            <a:r>
              <a:rPr lang="en-GB" b="1">
                <a:solidFill>
                  <a:srgbClr val="0070C0"/>
                </a:solidFill>
              </a:rPr>
              <a:t> all year around. If you live here long enough to stay over the summer, I hope you want to visit the music festival Alive, that is on in the first week of July.</a:t>
            </a:r>
            <a:endParaRPr lang="en-US" dirty="0">
              <a:solidFill>
                <a:srgbClr val="0070C0"/>
              </a:solidFill>
            </a:endParaRPr>
          </a:p>
          <a:p>
            <a:endParaRPr lang="en-US" dirty="0">
              <a:ea typeface="Calibri"/>
              <a:cs typeface="Calibri"/>
            </a:endParaRPr>
          </a:p>
        </p:txBody>
      </p:sp>
      <p:sp>
        <p:nvSpPr>
          <p:cNvPr id="4" name="Platshållare för bildnummer 3"/>
          <p:cNvSpPr>
            <a:spLocks noGrp="1"/>
          </p:cNvSpPr>
          <p:nvPr>
            <p:ph type="sldNum" sz="quarter" idx="5"/>
          </p:nvPr>
        </p:nvSpPr>
        <p:spPr/>
        <p:txBody>
          <a:bodyPr/>
          <a:lstStyle/>
          <a:p>
            <a:fld id="{29C66179-944B-4037-A52A-C9CABE87704B}" type="slidenum">
              <a:t>14</a:t>
            </a:fld>
            <a:endParaRPr lang="sv-SE"/>
          </a:p>
        </p:txBody>
      </p:sp>
    </p:spTree>
    <p:extLst>
      <p:ext uri="{BB962C8B-B14F-4D97-AF65-F5344CB8AC3E}">
        <p14:creationId xmlns:p14="http://schemas.microsoft.com/office/powerpoint/2010/main" val="3208869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solidFill>
                  <a:srgbClr val="FF0000"/>
                </a:solidFill>
              </a:rPr>
              <a:t>As mentioned previously, we have arranged a variety of activities for you, and we really hope you will join us in exploring what Sweden has to offer. Among the events we have planned is:</a:t>
            </a:r>
          </a:p>
          <a:p>
            <a:pPr>
              <a:buFont typeface="Arial"/>
              <a:buChar char="•"/>
            </a:pPr>
            <a:r>
              <a:rPr lang="en-GB" dirty="0">
                <a:solidFill>
                  <a:srgbClr val="FF0000"/>
                </a:solidFill>
                <a:highlight>
                  <a:srgbClr val="FFFFFF"/>
                </a:highlight>
              </a:rPr>
              <a:t>14/2                   En </a:t>
            </a:r>
            <a:r>
              <a:rPr lang="en-GB" err="1">
                <a:solidFill>
                  <a:srgbClr val="FF0000"/>
                </a:solidFill>
                <a:highlight>
                  <a:srgbClr val="FFFFFF"/>
                </a:highlight>
              </a:rPr>
              <a:t>dag</a:t>
            </a:r>
            <a:r>
              <a:rPr lang="en-GB" dirty="0">
                <a:solidFill>
                  <a:srgbClr val="FF0000"/>
                </a:solidFill>
                <a:highlight>
                  <a:srgbClr val="FFFFFF"/>
                </a:highlight>
              </a:rPr>
              <a:t> </a:t>
            </a:r>
            <a:r>
              <a:rPr lang="en-GB" err="1">
                <a:solidFill>
                  <a:srgbClr val="FF0000"/>
                </a:solidFill>
                <a:highlight>
                  <a:srgbClr val="FFFFFF"/>
                </a:highlight>
              </a:rPr>
              <a:t>på</a:t>
            </a:r>
            <a:r>
              <a:rPr lang="en-GB" dirty="0">
                <a:solidFill>
                  <a:srgbClr val="FF0000"/>
                </a:solidFill>
                <a:highlight>
                  <a:srgbClr val="FFFFFF"/>
                </a:highlight>
              </a:rPr>
              <a:t> </a:t>
            </a:r>
            <a:r>
              <a:rPr lang="en-GB" err="1">
                <a:solidFill>
                  <a:srgbClr val="FF0000"/>
                </a:solidFill>
                <a:highlight>
                  <a:srgbClr val="FFFFFF"/>
                </a:highlight>
              </a:rPr>
              <a:t>isen</a:t>
            </a:r>
            <a:endParaRPr lang="en-US" err="1">
              <a:solidFill>
                <a:srgbClr val="FF0000"/>
              </a:solidFill>
              <a:cs typeface="+mn-lt"/>
            </a:endParaRPr>
          </a:p>
          <a:p>
            <a:pPr>
              <a:buFont typeface="Arial"/>
              <a:buChar char="•"/>
            </a:pPr>
            <a:r>
              <a:rPr lang="en-GB" dirty="0">
                <a:solidFill>
                  <a:srgbClr val="FF0000"/>
                </a:solidFill>
                <a:highlight>
                  <a:srgbClr val="FFFFFF"/>
                </a:highlight>
              </a:rPr>
              <a:t>7/3                     Falu </a:t>
            </a:r>
            <a:r>
              <a:rPr lang="en-GB" dirty="0" err="1">
                <a:solidFill>
                  <a:srgbClr val="FF0000"/>
                </a:solidFill>
                <a:highlight>
                  <a:srgbClr val="FFFFFF"/>
                </a:highlight>
              </a:rPr>
              <a:t>gruva</a:t>
            </a:r>
            <a:endParaRPr lang="en-GB" dirty="0" err="1">
              <a:solidFill>
                <a:srgbClr val="FF0000"/>
              </a:solidFill>
              <a:cs typeface="Arial"/>
            </a:endParaRPr>
          </a:p>
          <a:p>
            <a:pPr>
              <a:buFont typeface="Arial"/>
              <a:buChar char="•"/>
            </a:pPr>
            <a:r>
              <a:rPr lang="en-GB" dirty="0">
                <a:solidFill>
                  <a:srgbClr val="FF0000"/>
                </a:solidFill>
                <a:highlight>
                  <a:srgbClr val="FFFFFF"/>
                </a:highlight>
              </a:rPr>
              <a:t>28/3                   </a:t>
            </a:r>
            <a:r>
              <a:rPr lang="en-GB" err="1">
                <a:solidFill>
                  <a:srgbClr val="FF0000"/>
                </a:solidFill>
                <a:highlight>
                  <a:srgbClr val="FFFFFF"/>
                </a:highlight>
              </a:rPr>
              <a:t>Äventyrsgruvan</a:t>
            </a:r>
            <a:endParaRPr lang="en-GB" err="1">
              <a:solidFill>
                <a:srgbClr val="FF0000"/>
              </a:solidFill>
              <a:cs typeface="Arial"/>
            </a:endParaRPr>
          </a:p>
          <a:p>
            <a:pPr>
              <a:buFont typeface="Arial"/>
              <a:buChar char="•"/>
            </a:pPr>
            <a:r>
              <a:rPr lang="en-GB" dirty="0">
                <a:solidFill>
                  <a:srgbClr val="FF0000"/>
                </a:solidFill>
                <a:highlight>
                  <a:srgbClr val="FFFFFF"/>
                </a:highlight>
              </a:rPr>
              <a:t>5/5                     </a:t>
            </a:r>
            <a:r>
              <a:rPr lang="en-GB" dirty="0" err="1">
                <a:solidFill>
                  <a:srgbClr val="FF0000"/>
                </a:solidFill>
                <a:highlight>
                  <a:srgbClr val="FFFFFF"/>
                </a:highlight>
              </a:rPr>
              <a:t>Högskoleloppet</a:t>
            </a:r>
            <a:endParaRPr lang="en-GB" dirty="0" err="1">
              <a:solidFill>
                <a:srgbClr val="FF0000"/>
              </a:solidFill>
            </a:endParaRPr>
          </a:p>
          <a:p>
            <a:pPr marL="171450" indent="-171450">
              <a:buFont typeface="Symbol"/>
              <a:buChar char="•"/>
            </a:pPr>
            <a:br>
              <a:rPr lang="en-GB" dirty="0">
                <a:cs typeface="+mn-lt"/>
              </a:rPr>
            </a:br>
            <a:br>
              <a:rPr lang="en-GB" dirty="0">
                <a:cs typeface="+mn-lt"/>
              </a:rPr>
            </a:br>
            <a:r>
              <a:rPr lang="en-GB" dirty="0">
                <a:solidFill>
                  <a:srgbClr val="FF0000"/>
                </a:solidFill>
              </a:rPr>
              <a:t>Where do I find information about what’s is going on? </a:t>
            </a:r>
            <a:endParaRPr lang="en-US" dirty="0">
              <a:solidFill>
                <a:srgbClr val="FF0000"/>
              </a:solidFill>
              <a:cs typeface="Arial"/>
            </a:endParaRPr>
          </a:p>
          <a:p>
            <a:endParaRPr lang="en-US" dirty="0">
              <a:ea typeface="Calibri"/>
              <a:cs typeface="Calibri"/>
            </a:endParaRPr>
          </a:p>
          <a:p>
            <a:endParaRPr lang="en-US">
              <a:ea typeface="Calibri"/>
              <a:cs typeface="Calibri"/>
            </a:endParaRPr>
          </a:p>
        </p:txBody>
      </p:sp>
      <p:sp>
        <p:nvSpPr>
          <p:cNvPr id="4" name="Platshållare för bildnummer 3"/>
          <p:cNvSpPr>
            <a:spLocks noGrp="1"/>
          </p:cNvSpPr>
          <p:nvPr>
            <p:ph type="sldNum" sz="quarter" idx="5"/>
          </p:nvPr>
        </p:nvSpPr>
        <p:spPr/>
        <p:txBody>
          <a:bodyPr/>
          <a:lstStyle/>
          <a:p>
            <a:fld id="{29C66179-944B-4037-A52A-C9CABE87704B}" type="slidenum">
              <a:t>15</a:t>
            </a:fld>
            <a:endParaRPr lang="sv-SE"/>
          </a:p>
        </p:txBody>
      </p:sp>
    </p:spTree>
    <p:extLst>
      <p:ext uri="{BB962C8B-B14F-4D97-AF65-F5344CB8AC3E}">
        <p14:creationId xmlns:p14="http://schemas.microsoft.com/office/powerpoint/2010/main" val="356833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68BCD-991D-9B5C-8206-867AEF15B8F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5BA1AB9-7003-7C53-9EC2-49BC2300B64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C841541-379A-DA2C-D63F-1FA898DC07FA}"/>
              </a:ext>
            </a:extLst>
          </p:cNvPr>
          <p:cNvSpPr>
            <a:spLocks noGrp="1"/>
          </p:cNvSpPr>
          <p:nvPr>
            <p:ph type="body" idx="1"/>
          </p:nvPr>
        </p:nvSpPr>
        <p:spPr/>
        <p:txBody>
          <a:bodyPr/>
          <a:lstStyle/>
          <a:p>
            <a:endParaRPr lang="en-GB" dirty="0">
              <a:solidFill>
                <a:srgbClr val="0070C0"/>
              </a:solidFill>
            </a:endParaRPr>
          </a:p>
        </p:txBody>
      </p:sp>
      <p:sp>
        <p:nvSpPr>
          <p:cNvPr id="4" name="Platshållare för bildnummer 3">
            <a:extLst>
              <a:ext uri="{FF2B5EF4-FFF2-40B4-BE49-F238E27FC236}">
                <a16:creationId xmlns:a16="http://schemas.microsoft.com/office/drawing/2014/main" id="{1C274C4E-4612-C6A4-77DD-542193B7FE13}"/>
              </a:ext>
            </a:extLst>
          </p:cNvPr>
          <p:cNvSpPr>
            <a:spLocks noGrp="1"/>
          </p:cNvSpPr>
          <p:nvPr>
            <p:ph type="sldNum" sz="quarter" idx="5"/>
          </p:nvPr>
        </p:nvSpPr>
        <p:spPr/>
        <p:txBody>
          <a:bodyPr/>
          <a:lstStyle/>
          <a:p>
            <a:fld id="{29C66179-944B-4037-A52A-C9CABE87704B}" type="slidenum">
              <a:t>16</a:t>
            </a:fld>
            <a:endParaRPr lang="sv-SE"/>
          </a:p>
        </p:txBody>
      </p:sp>
    </p:spTree>
    <p:extLst>
      <p:ext uri="{BB962C8B-B14F-4D97-AF65-F5344CB8AC3E}">
        <p14:creationId xmlns:p14="http://schemas.microsoft.com/office/powerpoint/2010/main" val="3174315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FF0000"/>
                </a:solidFill>
                <a:highlight>
                  <a:srgbClr val="FFFFFF"/>
                </a:highlight>
                <a:cs typeface="+mn-lt"/>
              </a:rPr>
              <a:t>Frida</a:t>
            </a:r>
            <a:br>
              <a:rPr lang="en-GB" dirty="0">
                <a:highlight>
                  <a:srgbClr val="FFFFFF"/>
                </a:highlight>
                <a:cs typeface="+mn-lt"/>
              </a:rPr>
            </a:br>
            <a:br>
              <a:rPr lang="en-GB" dirty="0">
                <a:highlight>
                  <a:srgbClr val="FFFFFF"/>
                </a:highlight>
                <a:cs typeface="+mn-lt"/>
              </a:rPr>
            </a:br>
            <a:r>
              <a:rPr lang="en-GB" dirty="0">
                <a:solidFill>
                  <a:srgbClr val="FF0000"/>
                </a:solidFill>
                <a:highlight>
                  <a:srgbClr val="FFFFFF"/>
                </a:highlight>
              </a:rPr>
              <a:t>2/2                      AW </a:t>
            </a:r>
            <a:r>
              <a:rPr lang="en-GB" err="1">
                <a:solidFill>
                  <a:srgbClr val="FF0000"/>
                </a:solidFill>
                <a:highlight>
                  <a:srgbClr val="FFFFFF"/>
                </a:highlight>
              </a:rPr>
              <a:t>kommuninformation</a:t>
            </a:r>
            <a:endParaRPr lang="en-US" err="1">
              <a:solidFill>
                <a:srgbClr val="FF0000"/>
              </a:solidFill>
              <a:cs typeface="Arial"/>
            </a:endParaRPr>
          </a:p>
          <a:p>
            <a:r>
              <a:rPr lang="en-GB" dirty="0">
                <a:solidFill>
                  <a:srgbClr val="FF0000"/>
                </a:solidFill>
                <a:highlight>
                  <a:srgbClr val="FFFFFF"/>
                </a:highlight>
              </a:rPr>
              <a:t>9/2                      AW Swedish culture</a:t>
            </a:r>
            <a:endParaRPr lang="en-GB" dirty="0">
              <a:solidFill>
                <a:srgbClr val="FF0000"/>
              </a:solidFill>
              <a:cs typeface="Arial"/>
            </a:endParaRPr>
          </a:p>
          <a:p>
            <a:r>
              <a:rPr lang="en-GB" dirty="0">
                <a:solidFill>
                  <a:srgbClr val="FF0000"/>
                </a:solidFill>
                <a:highlight>
                  <a:srgbClr val="FFFFFF"/>
                </a:highlight>
              </a:rPr>
              <a:t>16/2                    AW New in Sweden</a:t>
            </a:r>
            <a:endParaRPr lang="en-GB" dirty="0">
              <a:solidFill>
                <a:srgbClr val="FF0000"/>
              </a:solidFill>
              <a:cs typeface="Arial"/>
            </a:endParaRPr>
          </a:p>
          <a:p>
            <a:r>
              <a:rPr lang="en-GB" dirty="0">
                <a:solidFill>
                  <a:srgbClr val="FF0000"/>
                </a:solidFill>
                <a:highlight>
                  <a:srgbClr val="FFFFFF"/>
                </a:highlight>
              </a:rPr>
              <a:t>5/3                      Jobs and career       </a:t>
            </a:r>
            <a:endParaRPr lang="en-GB" dirty="0">
              <a:solidFill>
                <a:srgbClr val="FF0000"/>
              </a:solidFill>
            </a:endParaRPr>
          </a:p>
          <a:p>
            <a:endParaRPr lang="en-GB" dirty="0">
              <a:ea typeface="Calibri"/>
              <a:cs typeface="Arial"/>
            </a:endParaRPr>
          </a:p>
        </p:txBody>
      </p:sp>
      <p:sp>
        <p:nvSpPr>
          <p:cNvPr id="4" name="Slide Number Placeholder 3"/>
          <p:cNvSpPr>
            <a:spLocks noGrp="1"/>
          </p:cNvSpPr>
          <p:nvPr>
            <p:ph type="sldNum" sz="quarter" idx="5"/>
          </p:nvPr>
        </p:nvSpPr>
        <p:spPr/>
        <p:txBody>
          <a:bodyPr/>
          <a:lstStyle/>
          <a:p>
            <a:fld id="{29C66179-944B-4037-A52A-C9CABE87704B}" type="slidenum">
              <a:rPr lang="en-US"/>
              <a:t>17</a:t>
            </a:fld>
            <a:endParaRPr lang="en-US"/>
          </a:p>
        </p:txBody>
      </p:sp>
    </p:spTree>
    <p:extLst>
      <p:ext uri="{BB962C8B-B14F-4D97-AF65-F5344CB8AC3E}">
        <p14:creationId xmlns:p14="http://schemas.microsoft.com/office/powerpoint/2010/main" val="2835183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Överrubrik, huvudrubri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AA7B94-8C94-4C29-9FC5-4F685E2DBA62}"/>
              </a:ext>
            </a:extLst>
          </p:cNvPr>
          <p:cNvSpPr>
            <a:spLocks noGrp="1"/>
          </p:cNvSpPr>
          <p:nvPr>
            <p:ph type="body" sz="quarter" idx="10" hasCustomPrompt="1"/>
          </p:nvPr>
        </p:nvSpPr>
        <p:spPr>
          <a:xfrm>
            <a:off x="1055688" y="529968"/>
            <a:ext cx="9001125" cy="557397"/>
          </a:xfrm>
          <a:prstGeom prst="rect">
            <a:avLst/>
          </a:prstGeom>
        </p:spPr>
        <p:txBody>
          <a:bodyPr anchor="b" anchorCtr="0"/>
          <a:lstStyle>
            <a:lvl1pPr marL="0" indent="0">
              <a:buNone/>
              <a:defRPr sz="1800" b="0">
                <a:solidFill>
                  <a:srgbClr val="4B2582"/>
                </a:solidFill>
                <a:latin typeface="+mj-lt"/>
                <a:cs typeface="Arial" panose="020B0604020202020204" pitchFamily="34" charset="0"/>
              </a:defRPr>
            </a:lvl1pPr>
          </a:lstStyle>
          <a:p>
            <a:pPr lvl="0"/>
            <a:r>
              <a:rPr lang="en-GB" noProof="0"/>
              <a:t>Lägg till presentationstitel, kapitelrubrik eller överrubrik</a:t>
            </a:r>
          </a:p>
        </p:txBody>
      </p:sp>
      <p:sp>
        <p:nvSpPr>
          <p:cNvPr id="13" name="Platshållare för rubrik 1">
            <a:extLst>
              <a:ext uri="{FF2B5EF4-FFF2-40B4-BE49-F238E27FC236}">
                <a16:creationId xmlns:a16="http://schemas.microsoft.com/office/drawing/2014/main" id="{B7811F14-D9A4-42B3-A641-19CF60CF1969}"/>
              </a:ext>
            </a:extLst>
          </p:cNvPr>
          <p:cNvSpPr>
            <a:spLocks noGrp="1"/>
          </p:cNvSpPr>
          <p:nvPr>
            <p:ph type="title" hasCustomPrompt="1"/>
          </p:nvPr>
        </p:nvSpPr>
        <p:spPr>
          <a:xfrm>
            <a:off x="1055688" y="1165225"/>
            <a:ext cx="9001125" cy="1037942"/>
          </a:xfrm>
          <a:prstGeom prst="rect">
            <a:avLst/>
          </a:prstGeom>
        </p:spPr>
        <p:txBody>
          <a:bodyPr vert="horz" lIns="91440" tIns="45720" rIns="91440" bIns="45720" rtlCol="0" anchor="ctr" anchorCtr="0">
            <a:noAutofit/>
          </a:bodyPr>
          <a:lstStyle>
            <a:lvl1pPr>
              <a:defRPr sz="3000" b="1">
                <a:latin typeface="+mj-lt"/>
                <a:cs typeface="Arial" panose="020B0604020202020204" pitchFamily="34" charset="0"/>
              </a:defRPr>
            </a:lvl1pPr>
          </a:lstStyle>
          <a:p>
            <a:r>
              <a:rPr lang="en-GB" noProof="0"/>
              <a:t>Lägg till rubrik </a:t>
            </a:r>
          </a:p>
        </p:txBody>
      </p:sp>
      <p:sp>
        <p:nvSpPr>
          <p:cNvPr id="5" name="Text Placeholder 13">
            <a:extLst>
              <a:ext uri="{FF2B5EF4-FFF2-40B4-BE49-F238E27FC236}">
                <a16:creationId xmlns:a16="http://schemas.microsoft.com/office/drawing/2014/main" id="{5C289252-3F0D-4734-8DC3-F7C5BE14F660}"/>
              </a:ext>
            </a:extLst>
          </p:cNvPr>
          <p:cNvSpPr>
            <a:spLocks noGrp="1"/>
          </p:cNvSpPr>
          <p:nvPr>
            <p:ph type="body" sz="quarter" idx="13"/>
          </p:nvPr>
        </p:nvSpPr>
        <p:spPr>
          <a:xfrm>
            <a:off x="1083368" y="2263502"/>
            <a:ext cx="9001124" cy="3505473"/>
          </a:xfrm>
          <a:prstGeom prst="rect">
            <a:avLst/>
          </a:prstGeom>
        </p:spPr>
        <p:txBody>
          <a:bodyPr/>
          <a:lstStyle>
            <a:lvl1pPr>
              <a:lnSpc>
                <a:spcPct val="100000"/>
              </a:lnSpc>
              <a:buFont typeface="Arial" panose="020B0604020202020204" pitchFamily="34" charset="0"/>
              <a:buChar char="•"/>
              <a:defRPr sz="1800"/>
            </a:lvl1pPr>
            <a:lvl2pPr>
              <a:lnSpc>
                <a:spcPct val="100000"/>
              </a:lnSpc>
              <a:buFont typeface="Arial" panose="020B0604020202020204" pitchFamily="34" charset="0"/>
              <a:buChar char="•"/>
              <a:defRPr sz="1600"/>
            </a:lvl2pPr>
            <a:lvl3pPr>
              <a:lnSpc>
                <a:spcPct val="100000"/>
              </a:lnSpc>
              <a:buFont typeface="Arial" panose="020B0604020202020204" pitchFamily="34" charset="0"/>
              <a:buChar char="•"/>
              <a:defRPr sz="1400"/>
            </a:lvl3pPr>
            <a:lvl4pPr>
              <a:lnSpc>
                <a:spcPct val="100000"/>
              </a:lnSpc>
              <a:buFont typeface="Arial" panose="020B0604020202020204" pitchFamily="34" charset="0"/>
              <a:buChar char="•"/>
              <a:defRPr sz="1000"/>
            </a:lvl4pPr>
            <a:lvl5pPr>
              <a:defRPr sz="1200"/>
            </a:lvl5pPr>
          </a:lstStyle>
          <a:p>
            <a:pPr lvl="0"/>
            <a:r>
              <a:rPr lang="sv-SE" noProof="0"/>
              <a:t>Klicka här för att ändra format på bakgrundstexten</a:t>
            </a:r>
          </a:p>
          <a:p>
            <a:pPr lvl="1"/>
            <a:r>
              <a:rPr lang="sv-SE" noProof="0"/>
              <a:t>Nivå två</a:t>
            </a:r>
          </a:p>
          <a:p>
            <a:pPr lvl="2"/>
            <a:r>
              <a:rPr lang="sv-SE" noProof="0"/>
              <a:t>Nivå tre</a:t>
            </a:r>
          </a:p>
        </p:txBody>
      </p:sp>
      <p:sp>
        <p:nvSpPr>
          <p:cNvPr id="8" name="Platshållare för datum 3">
            <a:extLst>
              <a:ext uri="{FF2B5EF4-FFF2-40B4-BE49-F238E27FC236}">
                <a16:creationId xmlns:a16="http://schemas.microsoft.com/office/drawing/2014/main" id="{853EA4C1-86D7-48E2-8731-A2CA21E54E4B}"/>
              </a:ext>
            </a:extLst>
          </p:cNvPr>
          <p:cNvSpPr>
            <a:spLocks noGrp="1"/>
          </p:cNvSpPr>
          <p:nvPr>
            <p:ph type="dt" sz="half" idx="2"/>
          </p:nvPr>
        </p:nvSpPr>
        <p:spPr>
          <a:xfrm>
            <a:off x="1055687" y="6356350"/>
            <a:ext cx="929523" cy="365125"/>
          </a:xfrm>
          <a:prstGeom prst="rect">
            <a:avLst/>
          </a:prstGeom>
        </p:spPr>
        <p:txBody>
          <a:bodyPr vert="horz" lIns="91440" tIns="45720" rIns="91440" bIns="45720" rtlCol="0" anchor="ctr"/>
          <a:lstStyle>
            <a:lvl1pPr algn="l">
              <a:defRPr sz="1050">
                <a:solidFill>
                  <a:schemeClr val="bg1"/>
                </a:solidFill>
              </a:defRPr>
            </a:lvl1pPr>
          </a:lstStyle>
          <a:p>
            <a:fld id="{9F36A944-98E7-4C32-ABD0-39B1C9C7C273}" type="datetimeFigureOut">
              <a:rPr lang="en-GB" noProof="0" smtClean="0"/>
              <a:pPr/>
              <a:t>17/01/2026</a:t>
            </a:fld>
            <a:endParaRPr lang="en-GB" noProof="0"/>
          </a:p>
        </p:txBody>
      </p:sp>
      <p:sp>
        <p:nvSpPr>
          <p:cNvPr id="12" name="Platshållare för sidfot 4">
            <a:extLst>
              <a:ext uri="{FF2B5EF4-FFF2-40B4-BE49-F238E27FC236}">
                <a16:creationId xmlns:a16="http://schemas.microsoft.com/office/drawing/2014/main" id="{719211BB-FA25-4248-9DD2-82F331A6D043}"/>
              </a:ext>
            </a:extLst>
          </p:cNvPr>
          <p:cNvSpPr>
            <a:spLocks noGrp="1"/>
          </p:cNvSpPr>
          <p:nvPr>
            <p:ph type="ftr" sz="quarter" idx="3"/>
          </p:nvPr>
        </p:nvSpPr>
        <p:spPr>
          <a:xfrm>
            <a:off x="2033849" y="6356350"/>
            <a:ext cx="4114800" cy="365125"/>
          </a:xfrm>
          <a:prstGeom prst="rect">
            <a:avLst/>
          </a:prstGeom>
        </p:spPr>
        <p:txBody>
          <a:bodyPr vert="horz" lIns="91440" tIns="45720" rIns="91440" bIns="45720" rtlCol="0" anchor="ctr"/>
          <a:lstStyle>
            <a:lvl1pPr algn="l">
              <a:defRPr sz="1050">
                <a:solidFill>
                  <a:schemeClr val="bg1"/>
                </a:solidFill>
              </a:defRPr>
            </a:lvl1pPr>
          </a:lstStyle>
          <a:p>
            <a:endParaRPr lang="en-GB" noProof="0"/>
          </a:p>
        </p:txBody>
      </p:sp>
      <p:sp>
        <p:nvSpPr>
          <p:cNvPr id="14" name="Platshållare för bildnummer 5">
            <a:extLst>
              <a:ext uri="{FF2B5EF4-FFF2-40B4-BE49-F238E27FC236}">
                <a16:creationId xmlns:a16="http://schemas.microsoft.com/office/drawing/2014/main" id="{C88B5C8D-6BCC-41D9-929B-809EE31ADC5A}"/>
              </a:ext>
            </a:extLst>
          </p:cNvPr>
          <p:cNvSpPr>
            <a:spLocks noGrp="1"/>
          </p:cNvSpPr>
          <p:nvPr>
            <p:ph type="sldNum" sz="quarter" idx="4"/>
          </p:nvPr>
        </p:nvSpPr>
        <p:spPr>
          <a:xfrm>
            <a:off x="439970" y="6356350"/>
            <a:ext cx="499801" cy="365125"/>
          </a:xfrm>
          <a:prstGeom prst="rect">
            <a:avLst/>
          </a:prstGeom>
        </p:spPr>
        <p:txBody>
          <a:bodyPr vert="horz" lIns="91440" tIns="45720" rIns="91440" bIns="45720" rtlCol="0" anchor="ctr"/>
          <a:lstStyle>
            <a:lvl1pPr algn="ctr">
              <a:defRPr sz="1050" b="1">
                <a:solidFill>
                  <a:schemeClr val="bg1"/>
                </a:solidFill>
              </a:defRPr>
            </a:lvl1pPr>
          </a:lstStyle>
          <a:p>
            <a:fld id="{A204C5AF-5CE7-4AC5-8E1F-91F181F143FE}" type="slidenum">
              <a:rPr lang="en-GB" noProof="0" smtClean="0"/>
              <a:pPr/>
              <a:t>‹#›</a:t>
            </a:fld>
            <a:endParaRPr lang="en-GB" noProof="0"/>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ellsida">
    <p:spTree>
      <p:nvGrpSpPr>
        <p:cNvPr id="1" name=""/>
        <p:cNvGrpSpPr/>
        <p:nvPr/>
      </p:nvGrpSpPr>
      <p:grpSpPr>
        <a:xfrm>
          <a:off x="0" y="0"/>
          <a:ext cx="0" cy="0"/>
          <a:chOff x="0" y="0"/>
          <a:chExt cx="0" cy="0"/>
        </a:xfrm>
      </p:grpSpPr>
      <p:sp>
        <p:nvSpPr>
          <p:cNvPr id="6" name="Platshållare för rubrik 1">
            <a:extLst>
              <a:ext uri="{FF2B5EF4-FFF2-40B4-BE49-F238E27FC236}">
                <a16:creationId xmlns:a16="http://schemas.microsoft.com/office/drawing/2014/main" id="{6B430ED1-9925-4DB5-9CDD-5FD97EEF5D7D}"/>
              </a:ext>
            </a:extLst>
          </p:cNvPr>
          <p:cNvSpPr>
            <a:spLocks noGrp="1"/>
          </p:cNvSpPr>
          <p:nvPr>
            <p:ph type="title" hasCustomPrompt="1"/>
          </p:nvPr>
        </p:nvSpPr>
        <p:spPr>
          <a:xfrm>
            <a:off x="1055688" y="541056"/>
            <a:ext cx="9006689" cy="546765"/>
          </a:xfrm>
          <a:prstGeom prst="rect">
            <a:avLst/>
          </a:prstGeom>
        </p:spPr>
        <p:txBody>
          <a:bodyPr vert="horz" lIns="91440" tIns="45720" rIns="91440" bIns="45720" rtlCol="0" anchor="b" anchorCtr="0">
            <a:noAutofit/>
          </a:bodyPr>
          <a:lstStyle>
            <a:lvl1pPr>
              <a:defRPr sz="1800" b="0">
                <a:solidFill>
                  <a:schemeClr val="accent1"/>
                </a:solidFill>
                <a:latin typeface="+mj-lt"/>
                <a:cs typeface="Arial" panose="020B0604020202020204" pitchFamily="34" charset="0"/>
              </a:defRPr>
            </a:lvl1pPr>
          </a:lstStyle>
          <a:p>
            <a:pPr lvl="0"/>
            <a:r>
              <a:rPr lang="en-GB" noProof="0"/>
              <a:t>Lägg till presentationstitel, kapitelrubrik eller överrubrik</a:t>
            </a:r>
          </a:p>
        </p:txBody>
      </p:sp>
      <p:sp>
        <p:nvSpPr>
          <p:cNvPr id="3" name="Platshållare för tabell 2">
            <a:extLst>
              <a:ext uri="{FF2B5EF4-FFF2-40B4-BE49-F238E27FC236}">
                <a16:creationId xmlns:a16="http://schemas.microsoft.com/office/drawing/2014/main" id="{F8259EC0-03AE-4BC6-98ED-B0C9588A61AB}"/>
              </a:ext>
            </a:extLst>
          </p:cNvPr>
          <p:cNvSpPr>
            <a:spLocks noGrp="1"/>
          </p:cNvSpPr>
          <p:nvPr>
            <p:ph type="tbl" sz="quarter" idx="12"/>
          </p:nvPr>
        </p:nvSpPr>
        <p:spPr>
          <a:xfrm>
            <a:off x="1089360" y="1520825"/>
            <a:ext cx="9501188" cy="4249354"/>
          </a:xfrm>
          <a:prstGeom prst="rect">
            <a:avLst/>
          </a:prstGeom>
        </p:spPr>
        <p:txBody>
          <a:bodyPr/>
          <a:lstStyle>
            <a:lvl1pPr>
              <a:buFontTx/>
              <a:buNone/>
              <a:defRPr sz="1600"/>
            </a:lvl1pPr>
          </a:lstStyle>
          <a:p>
            <a:r>
              <a:rPr lang="sv-SE" noProof="0"/>
              <a:t>Klicka på ikonen för att lägga till en tabell</a:t>
            </a:r>
            <a:endParaRPr lang="en-GB" noProof="0"/>
          </a:p>
        </p:txBody>
      </p:sp>
      <p:sp>
        <p:nvSpPr>
          <p:cNvPr id="7" name="Platshållare för datum 3">
            <a:extLst>
              <a:ext uri="{FF2B5EF4-FFF2-40B4-BE49-F238E27FC236}">
                <a16:creationId xmlns:a16="http://schemas.microsoft.com/office/drawing/2014/main" id="{F5AC232F-6B51-4BCC-A47C-6588CA00F078}"/>
              </a:ext>
            </a:extLst>
          </p:cNvPr>
          <p:cNvSpPr>
            <a:spLocks noGrp="1"/>
          </p:cNvSpPr>
          <p:nvPr>
            <p:ph type="dt" sz="half" idx="2"/>
          </p:nvPr>
        </p:nvSpPr>
        <p:spPr>
          <a:xfrm>
            <a:off x="1055687" y="6356350"/>
            <a:ext cx="929523" cy="365125"/>
          </a:xfrm>
          <a:prstGeom prst="rect">
            <a:avLst/>
          </a:prstGeom>
        </p:spPr>
        <p:txBody>
          <a:bodyPr vert="horz" lIns="91440" tIns="45720" rIns="91440" bIns="45720" rtlCol="0" anchor="ctr"/>
          <a:lstStyle>
            <a:lvl1pPr algn="l">
              <a:defRPr sz="1050">
                <a:solidFill>
                  <a:schemeClr val="bg1"/>
                </a:solidFill>
              </a:defRPr>
            </a:lvl1pPr>
          </a:lstStyle>
          <a:p>
            <a:fld id="{9F36A944-98E7-4C32-ABD0-39B1C9C7C273}" type="datetimeFigureOut">
              <a:rPr lang="en-GB" noProof="0" smtClean="0"/>
              <a:pPr/>
              <a:t>17/01/2026</a:t>
            </a:fld>
            <a:endParaRPr lang="en-GB" noProof="0"/>
          </a:p>
        </p:txBody>
      </p:sp>
      <p:sp>
        <p:nvSpPr>
          <p:cNvPr id="11" name="Platshållare för sidfot 4">
            <a:extLst>
              <a:ext uri="{FF2B5EF4-FFF2-40B4-BE49-F238E27FC236}">
                <a16:creationId xmlns:a16="http://schemas.microsoft.com/office/drawing/2014/main" id="{D83EA865-03CD-4B59-BB82-B2E85EF36AF5}"/>
              </a:ext>
            </a:extLst>
          </p:cNvPr>
          <p:cNvSpPr>
            <a:spLocks noGrp="1"/>
          </p:cNvSpPr>
          <p:nvPr>
            <p:ph type="ftr" sz="quarter" idx="3"/>
          </p:nvPr>
        </p:nvSpPr>
        <p:spPr>
          <a:xfrm>
            <a:off x="2033849" y="6356350"/>
            <a:ext cx="4114800" cy="365125"/>
          </a:xfrm>
          <a:prstGeom prst="rect">
            <a:avLst/>
          </a:prstGeom>
        </p:spPr>
        <p:txBody>
          <a:bodyPr vert="horz" lIns="91440" tIns="45720" rIns="91440" bIns="45720" rtlCol="0" anchor="ctr"/>
          <a:lstStyle>
            <a:lvl1pPr algn="l">
              <a:defRPr sz="1050">
                <a:solidFill>
                  <a:schemeClr val="bg1"/>
                </a:solidFill>
              </a:defRPr>
            </a:lvl1pPr>
          </a:lstStyle>
          <a:p>
            <a:endParaRPr lang="en-GB" noProof="0"/>
          </a:p>
        </p:txBody>
      </p:sp>
      <p:sp>
        <p:nvSpPr>
          <p:cNvPr id="12" name="Platshållare för bildnummer 5">
            <a:extLst>
              <a:ext uri="{FF2B5EF4-FFF2-40B4-BE49-F238E27FC236}">
                <a16:creationId xmlns:a16="http://schemas.microsoft.com/office/drawing/2014/main" id="{955D49D8-2033-4FF5-8DE8-F2CF1B5D5F4F}"/>
              </a:ext>
            </a:extLst>
          </p:cNvPr>
          <p:cNvSpPr>
            <a:spLocks noGrp="1"/>
          </p:cNvSpPr>
          <p:nvPr>
            <p:ph type="sldNum" sz="quarter" idx="4"/>
          </p:nvPr>
        </p:nvSpPr>
        <p:spPr>
          <a:xfrm>
            <a:off x="439970" y="6356350"/>
            <a:ext cx="499801" cy="365125"/>
          </a:xfrm>
          <a:prstGeom prst="rect">
            <a:avLst/>
          </a:prstGeom>
        </p:spPr>
        <p:txBody>
          <a:bodyPr vert="horz" lIns="91440" tIns="45720" rIns="91440" bIns="45720" rtlCol="0" anchor="ctr"/>
          <a:lstStyle>
            <a:lvl1pPr algn="ctr">
              <a:defRPr sz="1050" b="1">
                <a:solidFill>
                  <a:schemeClr val="bg1"/>
                </a:solidFill>
              </a:defRPr>
            </a:lvl1pPr>
          </a:lstStyle>
          <a:p>
            <a:fld id="{A204C5AF-5CE7-4AC5-8E1F-91F181F143FE}" type="slidenum">
              <a:rPr lang="en-GB" noProof="0" smtClean="0"/>
              <a:pPr/>
              <a:t>‹#›</a:t>
            </a:fld>
            <a:endParaRPr lang="en-GB" noProof="0"/>
          </a:p>
        </p:txBody>
      </p:sp>
    </p:spTree>
    <p:extLst>
      <p:ext uri="{BB962C8B-B14F-4D97-AF65-F5344CB8AC3E}">
        <p14:creationId xmlns:p14="http://schemas.microsoft.com/office/powerpoint/2010/main" val="4089869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ehållsida">
    <p:spTree>
      <p:nvGrpSpPr>
        <p:cNvPr id="1" name=""/>
        <p:cNvGrpSpPr/>
        <p:nvPr/>
      </p:nvGrpSpPr>
      <p:grpSpPr>
        <a:xfrm>
          <a:off x="0" y="0"/>
          <a:ext cx="0" cy="0"/>
          <a:chOff x="0" y="0"/>
          <a:chExt cx="0" cy="0"/>
        </a:xfrm>
      </p:grpSpPr>
      <p:sp>
        <p:nvSpPr>
          <p:cNvPr id="6" name="Platshållare för rubrik 1">
            <a:extLst>
              <a:ext uri="{FF2B5EF4-FFF2-40B4-BE49-F238E27FC236}">
                <a16:creationId xmlns:a16="http://schemas.microsoft.com/office/drawing/2014/main" id="{6B430ED1-9925-4DB5-9CDD-5FD97EEF5D7D}"/>
              </a:ext>
            </a:extLst>
          </p:cNvPr>
          <p:cNvSpPr>
            <a:spLocks noGrp="1"/>
          </p:cNvSpPr>
          <p:nvPr>
            <p:ph type="title" hasCustomPrompt="1"/>
          </p:nvPr>
        </p:nvSpPr>
        <p:spPr>
          <a:xfrm>
            <a:off x="1055688" y="541056"/>
            <a:ext cx="9006689" cy="546765"/>
          </a:xfrm>
          <a:prstGeom prst="rect">
            <a:avLst/>
          </a:prstGeom>
        </p:spPr>
        <p:txBody>
          <a:bodyPr vert="horz" lIns="91440" tIns="45720" rIns="91440" bIns="45720" rtlCol="0" anchor="b" anchorCtr="0">
            <a:noAutofit/>
          </a:bodyPr>
          <a:lstStyle>
            <a:lvl1pPr>
              <a:defRPr sz="1800" b="0">
                <a:solidFill>
                  <a:schemeClr val="accent1"/>
                </a:solidFill>
                <a:latin typeface="+mj-lt"/>
                <a:cs typeface="Arial" panose="020B0604020202020204" pitchFamily="34" charset="0"/>
              </a:defRPr>
            </a:lvl1pPr>
          </a:lstStyle>
          <a:p>
            <a:pPr lvl="0"/>
            <a:r>
              <a:rPr lang="en-GB" noProof="0"/>
              <a:t>Lägg till presentationstitel, kapitelrubrik eller överrubrik</a:t>
            </a:r>
          </a:p>
        </p:txBody>
      </p:sp>
      <p:sp>
        <p:nvSpPr>
          <p:cNvPr id="4" name="Platshållare för innehåll 3">
            <a:extLst>
              <a:ext uri="{FF2B5EF4-FFF2-40B4-BE49-F238E27FC236}">
                <a16:creationId xmlns:a16="http://schemas.microsoft.com/office/drawing/2014/main" id="{9B9CDC1D-46A9-4525-90FA-225636AE2337}"/>
              </a:ext>
            </a:extLst>
          </p:cNvPr>
          <p:cNvSpPr>
            <a:spLocks noGrp="1"/>
          </p:cNvSpPr>
          <p:nvPr>
            <p:ph sz="quarter" idx="13" hasCustomPrompt="1"/>
          </p:nvPr>
        </p:nvSpPr>
        <p:spPr>
          <a:xfrm>
            <a:off x="1089025" y="1520825"/>
            <a:ext cx="9507538" cy="4248150"/>
          </a:xfrm>
          <a:prstGeom prst="rect">
            <a:avLst/>
          </a:prstGeom>
        </p:spPr>
        <p:txBody>
          <a:bodyPr/>
          <a:lstStyle>
            <a:lvl1pPr marL="0" indent="0">
              <a:buNone/>
              <a:defRPr sz="1800"/>
            </a:lvl1pPr>
          </a:lstStyle>
          <a:p>
            <a:pPr lvl="0"/>
            <a:r>
              <a:rPr lang="en-GB" noProof="0"/>
              <a:t>Klicka på en ikon för att infoga innehåll</a:t>
            </a:r>
          </a:p>
        </p:txBody>
      </p:sp>
      <p:sp>
        <p:nvSpPr>
          <p:cNvPr id="7" name="Platshållare för text 11">
            <a:extLst>
              <a:ext uri="{FF2B5EF4-FFF2-40B4-BE49-F238E27FC236}">
                <a16:creationId xmlns:a16="http://schemas.microsoft.com/office/drawing/2014/main" id="{A2431A35-0296-4B68-8A6D-4156581743C7}"/>
              </a:ext>
            </a:extLst>
          </p:cNvPr>
          <p:cNvSpPr>
            <a:spLocks noGrp="1"/>
          </p:cNvSpPr>
          <p:nvPr>
            <p:ph type="body" sz="quarter" idx="15" hasCustomPrompt="1"/>
          </p:nvPr>
        </p:nvSpPr>
        <p:spPr>
          <a:xfrm>
            <a:off x="1089025" y="5877008"/>
            <a:ext cx="5745080" cy="229017"/>
          </a:xfrm>
          <a:prstGeom prst="rect">
            <a:avLst/>
          </a:prstGeom>
        </p:spPr>
        <p:txBody>
          <a:bodyPr/>
          <a:lstStyle>
            <a:lvl1pPr marL="0" indent="0" algn="l">
              <a:buNone/>
              <a:defRPr sz="1200" i="1">
                <a:solidFill>
                  <a:schemeClr val="tx1"/>
                </a:solidFill>
              </a:defRPr>
            </a:lvl1pPr>
            <a:lvl2pPr>
              <a:defRPr sz="1200"/>
            </a:lvl2pPr>
            <a:lvl3pPr>
              <a:defRPr sz="1200"/>
            </a:lvl3pPr>
            <a:lvl4pPr>
              <a:defRPr sz="1200"/>
            </a:lvl4pPr>
            <a:lvl5pPr>
              <a:defRPr sz="1200"/>
            </a:lvl5pPr>
          </a:lstStyle>
          <a:p>
            <a:pPr lvl="0"/>
            <a:r>
              <a:rPr lang="en-GB" noProof="0"/>
              <a:t>Bildkälla: Fotograf Namn Namnsson</a:t>
            </a:r>
          </a:p>
        </p:txBody>
      </p:sp>
      <p:sp>
        <p:nvSpPr>
          <p:cNvPr id="8" name="Platshållare för datum 3">
            <a:extLst>
              <a:ext uri="{FF2B5EF4-FFF2-40B4-BE49-F238E27FC236}">
                <a16:creationId xmlns:a16="http://schemas.microsoft.com/office/drawing/2014/main" id="{B04B7C00-3049-4D49-9064-264C938EBAAB}"/>
              </a:ext>
            </a:extLst>
          </p:cNvPr>
          <p:cNvSpPr>
            <a:spLocks noGrp="1"/>
          </p:cNvSpPr>
          <p:nvPr>
            <p:ph type="dt" sz="half" idx="2"/>
          </p:nvPr>
        </p:nvSpPr>
        <p:spPr>
          <a:xfrm>
            <a:off x="1055687" y="6356350"/>
            <a:ext cx="929523" cy="365125"/>
          </a:xfrm>
          <a:prstGeom prst="rect">
            <a:avLst/>
          </a:prstGeom>
        </p:spPr>
        <p:txBody>
          <a:bodyPr vert="horz" lIns="91440" tIns="45720" rIns="91440" bIns="45720" rtlCol="0" anchor="ctr"/>
          <a:lstStyle>
            <a:lvl1pPr algn="l">
              <a:defRPr sz="1050">
                <a:solidFill>
                  <a:schemeClr val="bg1"/>
                </a:solidFill>
              </a:defRPr>
            </a:lvl1pPr>
          </a:lstStyle>
          <a:p>
            <a:fld id="{9F36A944-98E7-4C32-ABD0-39B1C9C7C273}" type="datetimeFigureOut">
              <a:rPr lang="en-GB" noProof="0" smtClean="0"/>
              <a:pPr/>
              <a:t>17/01/2026</a:t>
            </a:fld>
            <a:endParaRPr lang="en-GB" noProof="0"/>
          </a:p>
        </p:txBody>
      </p:sp>
      <p:sp>
        <p:nvSpPr>
          <p:cNvPr id="9" name="Platshållare för sidfot 4">
            <a:extLst>
              <a:ext uri="{FF2B5EF4-FFF2-40B4-BE49-F238E27FC236}">
                <a16:creationId xmlns:a16="http://schemas.microsoft.com/office/drawing/2014/main" id="{DE550717-E9E9-4868-BD49-0B8F4C012B94}"/>
              </a:ext>
            </a:extLst>
          </p:cNvPr>
          <p:cNvSpPr>
            <a:spLocks noGrp="1"/>
          </p:cNvSpPr>
          <p:nvPr>
            <p:ph type="ftr" sz="quarter" idx="3"/>
          </p:nvPr>
        </p:nvSpPr>
        <p:spPr>
          <a:xfrm>
            <a:off x="2033849" y="6356350"/>
            <a:ext cx="4114800" cy="365125"/>
          </a:xfrm>
          <a:prstGeom prst="rect">
            <a:avLst/>
          </a:prstGeom>
        </p:spPr>
        <p:txBody>
          <a:bodyPr vert="horz" lIns="91440" tIns="45720" rIns="91440" bIns="45720" rtlCol="0" anchor="ctr"/>
          <a:lstStyle>
            <a:lvl1pPr algn="l">
              <a:defRPr sz="1050">
                <a:solidFill>
                  <a:schemeClr val="bg1"/>
                </a:solidFill>
              </a:defRPr>
            </a:lvl1pPr>
          </a:lstStyle>
          <a:p>
            <a:endParaRPr lang="en-GB" noProof="0"/>
          </a:p>
        </p:txBody>
      </p:sp>
      <p:sp>
        <p:nvSpPr>
          <p:cNvPr id="10" name="Platshållare för bildnummer 5">
            <a:extLst>
              <a:ext uri="{FF2B5EF4-FFF2-40B4-BE49-F238E27FC236}">
                <a16:creationId xmlns:a16="http://schemas.microsoft.com/office/drawing/2014/main" id="{50489398-E4EC-4DFA-8FF0-27655CC9D34A}"/>
              </a:ext>
            </a:extLst>
          </p:cNvPr>
          <p:cNvSpPr>
            <a:spLocks noGrp="1"/>
          </p:cNvSpPr>
          <p:nvPr>
            <p:ph type="sldNum" sz="quarter" idx="4"/>
          </p:nvPr>
        </p:nvSpPr>
        <p:spPr>
          <a:xfrm>
            <a:off x="439970" y="6356350"/>
            <a:ext cx="499801" cy="365125"/>
          </a:xfrm>
          <a:prstGeom prst="rect">
            <a:avLst/>
          </a:prstGeom>
        </p:spPr>
        <p:txBody>
          <a:bodyPr vert="horz" lIns="91440" tIns="45720" rIns="91440" bIns="45720" rtlCol="0" anchor="ctr"/>
          <a:lstStyle>
            <a:lvl1pPr algn="ctr">
              <a:defRPr sz="1050" b="1">
                <a:solidFill>
                  <a:schemeClr val="bg1"/>
                </a:solidFill>
              </a:defRPr>
            </a:lvl1pPr>
          </a:lstStyle>
          <a:p>
            <a:fld id="{A204C5AF-5CE7-4AC5-8E1F-91F181F143FE}" type="slidenum">
              <a:rPr lang="en-GB" noProof="0" smtClean="0"/>
              <a:pPr/>
              <a:t>‹#›</a:t>
            </a:fld>
            <a:endParaRPr lang="en-GB" noProof="0"/>
          </a:p>
        </p:txBody>
      </p:sp>
    </p:spTree>
    <p:extLst>
      <p:ext uri="{BB962C8B-B14F-4D97-AF65-F5344CB8AC3E}">
        <p14:creationId xmlns:p14="http://schemas.microsoft.com/office/powerpoint/2010/main" val="1432865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11" name="Platshållare för datum 3">
            <a:extLst>
              <a:ext uri="{FF2B5EF4-FFF2-40B4-BE49-F238E27FC236}">
                <a16:creationId xmlns:a16="http://schemas.microsoft.com/office/drawing/2014/main" id="{A26ACB75-FFAD-434A-AC2E-94CB7F860FE7}"/>
              </a:ext>
            </a:extLst>
          </p:cNvPr>
          <p:cNvSpPr>
            <a:spLocks noGrp="1"/>
          </p:cNvSpPr>
          <p:nvPr>
            <p:ph type="dt" sz="half" idx="2"/>
          </p:nvPr>
        </p:nvSpPr>
        <p:spPr>
          <a:xfrm>
            <a:off x="1055687" y="6356350"/>
            <a:ext cx="929523" cy="365125"/>
          </a:xfrm>
          <a:prstGeom prst="rect">
            <a:avLst/>
          </a:prstGeom>
        </p:spPr>
        <p:txBody>
          <a:bodyPr vert="horz" lIns="91440" tIns="45720" rIns="91440" bIns="45720" rtlCol="0" anchor="ctr"/>
          <a:lstStyle>
            <a:lvl1pPr algn="l">
              <a:defRPr sz="1050">
                <a:solidFill>
                  <a:schemeClr val="bg1"/>
                </a:solidFill>
              </a:defRPr>
            </a:lvl1pPr>
          </a:lstStyle>
          <a:p>
            <a:fld id="{9F36A944-98E7-4C32-ABD0-39B1C9C7C273}" type="datetimeFigureOut">
              <a:rPr lang="en-GB" noProof="0" smtClean="0"/>
              <a:pPr/>
              <a:t>17/01/2026</a:t>
            </a:fld>
            <a:endParaRPr lang="en-GB" noProof="0"/>
          </a:p>
        </p:txBody>
      </p:sp>
      <p:sp>
        <p:nvSpPr>
          <p:cNvPr id="12" name="Platshållare för sidfot 4">
            <a:extLst>
              <a:ext uri="{FF2B5EF4-FFF2-40B4-BE49-F238E27FC236}">
                <a16:creationId xmlns:a16="http://schemas.microsoft.com/office/drawing/2014/main" id="{5E697336-EFA3-469A-AB45-9009A8B163AA}"/>
              </a:ext>
            </a:extLst>
          </p:cNvPr>
          <p:cNvSpPr>
            <a:spLocks noGrp="1"/>
          </p:cNvSpPr>
          <p:nvPr>
            <p:ph type="ftr" sz="quarter" idx="3"/>
          </p:nvPr>
        </p:nvSpPr>
        <p:spPr>
          <a:xfrm>
            <a:off x="2033849" y="6356350"/>
            <a:ext cx="4114800" cy="365125"/>
          </a:xfrm>
          <a:prstGeom prst="rect">
            <a:avLst/>
          </a:prstGeom>
        </p:spPr>
        <p:txBody>
          <a:bodyPr vert="horz" lIns="91440" tIns="45720" rIns="91440" bIns="45720" rtlCol="0" anchor="ctr"/>
          <a:lstStyle>
            <a:lvl1pPr algn="l">
              <a:defRPr sz="1050">
                <a:solidFill>
                  <a:schemeClr val="bg1"/>
                </a:solidFill>
              </a:defRPr>
            </a:lvl1pPr>
          </a:lstStyle>
          <a:p>
            <a:endParaRPr lang="en-GB" noProof="0"/>
          </a:p>
        </p:txBody>
      </p:sp>
      <p:sp>
        <p:nvSpPr>
          <p:cNvPr id="13" name="Platshållare för bildnummer 5">
            <a:extLst>
              <a:ext uri="{FF2B5EF4-FFF2-40B4-BE49-F238E27FC236}">
                <a16:creationId xmlns:a16="http://schemas.microsoft.com/office/drawing/2014/main" id="{AE424039-02B9-4719-B252-124AD1CEE103}"/>
              </a:ext>
            </a:extLst>
          </p:cNvPr>
          <p:cNvSpPr>
            <a:spLocks noGrp="1"/>
          </p:cNvSpPr>
          <p:nvPr>
            <p:ph type="sldNum" sz="quarter" idx="4"/>
          </p:nvPr>
        </p:nvSpPr>
        <p:spPr>
          <a:xfrm>
            <a:off x="439970" y="6356350"/>
            <a:ext cx="499801" cy="365125"/>
          </a:xfrm>
          <a:prstGeom prst="rect">
            <a:avLst/>
          </a:prstGeom>
        </p:spPr>
        <p:txBody>
          <a:bodyPr vert="horz" lIns="91440" tIns="45720" rIns="91440" bIns="45720" rtlCol="0" anchor="ctr"/>
          <a:lstStyle>
            <a:lvl1pPr algn="ctr">
              <a:defRPr sz="1050" b="1">
                <a:solidFill>
                  <a:schemeClr val="bg1"/>
                </a:solidFill>
              </a:defRPr>
            </a:lvl1pPr>
          </a:lstStyle>
          <a:p>
            <a:fld id="{A204C5AF-5CE7-4AC5-8E1F-91F181F143FE}" type="slidenum">
              <a:rPr lang="en-GB" noProof="0" smtClean="0"/>
              <a:pPr/>
              <a:t>‹#›</a:t>
            </a:fld>
            <a:endParaRPr lang="en-GB" noProof="0"/>
          </a:p>
        </p:txBody>
      </p:sp>
    </p:spTree>
    <p:extLst>
      <p:ext uri="{BB962C8B-B14F-4D97-AF65-F5344CB8AC3E}">
        <p14:creationId xmlns:p14="http://schemas.microsoft.com/office/powerpoint/2010/main" val="3037719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3C9E2B-61BE-77ED-D826-0CC81C575330}"/>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9382E8C0-10BD-F409-6A23-1E0E269549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3B43E308-7DA3-E355-43F2-CDA94AC1E7EC}"/>
              </a:ext>
            </a:extLst>
          </p:cNvPr>
          <p:cNvSpPr>
            <a:spLocks noGrp="1"/>
          </p:cNvSpPr>
          <p:nvPr>
            <p:ph type="dt" sz="half" idx="10"/>
          </p:nvPr>
        </p:nvSpPr>
        <p:spPr/>
        <p:txBody>
          <a:bodyPr/>
          <a:lstStyle/>
          <a:p>
            <a:fld id="{79A92CD3-1992-41E3-AB69-C181527B466F}" type="datetimeFigureOut">
              <a:rPr lang="sv-SE" smtClean="0"/>
              <a:t>2026-01-17</a:t>
            </a:fld>
            <a:endParaRPr lang="sv-SE"/>
          </a:p>
        </p:txBody>
      </p:sp>
      <p:sp>
        <p:nvSpPr>
          <p:cNvPr id="5" name="Platshållare för sidfot 4">
            <a:extLst>
              <a:ext uri="{FF2B5EF4-FFF2-40B4-BE49-F238E27FC236}">
                <a16:creationId xmlns:a16="http://schemas.microsoft.com/office/drawing/2014/main" id="{32208BB9-73F5-B859-AF33-29BED5AFDCD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44EBC16-B8FC-5A36-A453-B04B500904DF}"/>
              </a:ext>
            </a:extLst>
          </p:cNvPr>
          <p:cNvSpPr>
            <a:spLocks noGrp="1"/>
          </p:cNvSpPr>
          <p:nvPr>
            <p:ph type="sldNum" sz="quarter" idx="12"/>
          </p:nvPr>
        </p:nvSpPr>
        <p:spPr/>
        <p:txBody>
          <a:bodyPr/>
          <a:lstStyle/>
          <a:p>
            <a:fld id="{32A2C87C-E46B-4FE5-8E3D-FADC74CC4CA7}" type="slidenum">
              <a:rPr lang="sv-SE" smtClean="0"/>
              <a:t>‹#›</a:t>
            </a:fld>
            <a:endParaRPr lang="sv-SE"/>
          </a:p>
        </p:txBody>
      </p:sp>
    </p:spTree>
    <p:extLst>
      <p:ext uri="{BB962C8B-B14F-4D97-AF65-F5344CB8AC3E}">
        <p14:creationId xmlns:p14="http://schemas.microsoft.com/office/powerpoint/2010/main" val="3330802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Kapitelsida alt3">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A5853ECF-14E2-41D5-95E6-3A8D180230B0}"/>
              </a:ext>
              <a:ext uri="{C183D7F6-B498-43B3-948B-1728B52AA6E4}">
                <adec:decorative xmlns:adec="http://schemas.microsoft.com/office/drawing/2017/decorative" val="1"/>
              </a:ext>
            </a:extLst>
          </p:cNvPr>
          <p:cNvSpPr/>
          <p:nvPr userDrawn="1"/>
        </p:nvSpPr>
        <p:spPr>
          <a:xfrm>
            <a:off x="0" y="1818169"/>
            <a:ext cx="12192000" cy="3221665"/>
          </a:xfrm>
          <a:prstGeom prst="rect">
            <a:avLst/>
          </a:prstGeom>
          <a:solidFill>
            <a:srgbClr val="4B2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n>
                <a:noFill/>
              </a:ln>
            </a:endParaRPr>
          </a:p>
        </p:txBody>
      </p:sp>
      <p:pic>
        <p:nvPicPr>
          <p:cNvPr id="11" name="Bildobjekt 10">
            <a:extLst>
              <a:ext uri="{FF2B5EF4-FFF2-40B4-BE49-F238E27FC236}">
                <a16:creationId xmlns:a16="http://schemas.microsoft.com/office/drawing/2014/main" id="{160177F7-A020-4F47-8707-1250A6780D9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1522" y="2038753"/>
            <a:ext cx="1435694" cy="485927"/>
          </a:xfrm>
          <a:prstGeom prst="rect">
            <a:avLst/>
          </a:prstGeom>
        </p:spPr>
      </p:pic>
      <p:sp>
        <p:nvSpPr>
          <p:cNvPr id="7" name="Text Placeholder 2">
            <a:extLst>
              <a:ext uri="{FF2B5EF4-FFF2-40B4-BE49-F238E27FC236}">
                <a16:creationId xmlns:a16="http://schemas.microsoft.com/office/drawing/2014/main" id="{0EBD3416-929A-49C9-89E3-0BC6E771354B}"/>
              </a:ext>
            </a:extLst>
          </p:cNvPr>
          <p:cNvSpPr>
            <a:spLocks noGrp="1"/>
          </p:cNvSpPr>
          <p:nvPr>
            <p:ph type="body" sz="quarter" idx="13" hasCustomPrompt="1"/>
          </p:nvPr>
        </p:nvSpPr>
        <p:spPr>
          <a:xfrm>
            <a:off x="1467293" y="2722820"/>
            <a:ext cx="9356651" cy="381885"/>
          </a:xfrm>
          <a:prstGeom prst="rect">
            <a:avLst/>
          </a:prstGeom>
        </p:spPr>
        <p:txBody>
          <a:bodyPr anchor="b" anchorCtr="0"/>
          <a:lstStyle>
            <a:lvl1pPr marL="0" indent="0" algn="ctr">
              <a:buNone/>
              <a:defRPr sz="1800" b="0">
                <a:solidFill>
                  <a:schemeClr val="bg1"/>
                </a:solidFill>
                <a:latin typeface="+mj-lt"/>
                <a:cs typeface="Arial" panose="020B0604020202020204" pitchFamily="34" charset="0"/>
              </a:defRPr>
            </a:lvl1pPr>
          </a:lstStyle>
          <a:p>
            <a:pPr lvl="0"/>
            <a:r>
              <a:rPr lang="en-GB" noProof="0"/>
              <a:t>Möjlighet att infoga presentationstitel</a:t>
            </a:r>
          </a:p>
        </p:txBody>
      </p:sp>
      <p:sp>
        <p:nvSpPr>
          <p:cNvPr id="17" name="Title 16">
            <a:extLst>
              <a:ext uri="{FF2B5EF4-FFF2-40B4-BE49-F238E27FC236}">
                <a16:creationId xmlns:a16="http://schemas.microsoft.com/office/drawing/2014/main" id="{C641AC99-DD7E-46E1-87C4-A66F5CA3D179}"/>
              </a:ext>
              <a:ext uri="{C183D7F6-B498-43B3-948B-1728B52AA6E4}">
                <adec:decorative xmlns:adec="http://schemas.microsoft.com/office/drawing/2017/decorative" val="0"/>
              </a:ext>
            </a:extLst>
          </p:cNvPr>
          <p:cNvSpPr>
            <a:spLocks noGrp="1"/>
          </p:cNvSpPr>
          <p:nvPr>
            <p:ph type="title" hasCustomPrompt="1"/>
          </p:nvPr>
        </p:nvSpPr>
        <p:spPr>
          <a:xfrm>
            <a:off x="1467293" y="3302845"/>
            <a:ext cx="9356651" cy="952114"/>
          </a:xfrm>
          <a:prstGeom prst="rect">
            <a:avLst/>
          </a:prstGeom>
        </p:spPr>
        <p:txBody>
          <a:bodyPr anchor="t" anchorCtr="0"/>
          <a:lstStyle>
            <a:lvl1pPr algn="ctr">
              <a:defRPr sz="3000" b="1">
                <a:solidFill>
                  <a:schemeClr val="bg1"/>
                </a:solidFill>
                <a:latin typeface="Arial" panose="020B0604020202020204" pitchFamily="34" charset="0"/>
                <a:cs typeface="Arial" panose="020B0604020202020204" pitchFamily="34" charset="0"/>
              </a:defRPr>
            </a:lvl1pPr>
          </a:lstStyle>
          <a:p>
            <a:r>
              <a:rPr lang="en-GB" noProof="0"/>
              <a:t>Lägg till kapitelrubrik</a:t>
            </a:r>
          </a:p>
        </p:txBody>
      </p:sp>
      <p:sp>
        <p:nvSpPr>
          <p:cNvPr id="10" name="Platshållare för datum 3">
            <a:extLst>
              <a:ext uri="{FF2B5EF4-FFF2-40B4-BE49-F238E27FC236}">
                <a16:creationId xmlns:a16="http://schemas.microsoft.com/office/drawing/2014/main" id="{CA9FF669-B500-42D4-9856-6671EA60F4DB}"/>
              </a:ext>
            </a:extLst>
          </p:cNvPr>
          <p:cNvSpPr>
            <a:spLocks noGrp="1"/>
          </p:cNvSpPr>
          <p:nvPr>
            <p:ph type="dt" sz="half" idx="2"/>
          </p:nvPr>
        </p:nvSpPr>
        <p:spPr>
          <a:xfrm>
            <a:off x="1055687" y="6356350"/>
            <a:ext cx="929523" cy="365125"/>
          </a:xfrm>
          <a:prstGeom prst="rect">
            <a:avLst/>
          </a:prstGeom>
        </p:spPr>
        <p:txBody>
          <a:bodyPr vert="horz" lIns="91440" tIns="45720" rIns="91440" bIns="45720" rtlCol="0" anchor="ctr"/>
          <a:lstStyle>
            <a:lvl1pPr algn="l">
              <a:defRPr sz="1050">
                <a:solidFill>
                  <a:schemeClr val="tx1"/>
                </a:solidFill>
              </a:defRPr>
            </a:lvl1pPr>
          </a:lstStyle>
          <a:p>
            <a:fld id="{9F36A944-98E7-4C32-ABD0-39B1C9C7C273}" type="datetimeFigureOut">
              <a:rPr lang="en-GB" noProof="0" smtClean="0"/>
              <a:pPr/>
              <a:t>17/01/2026</a:t>
            </a:fld>
            <a:endParaRPr lang="en-GB" noProof="0"/>
          </a:p>
        </p:txBody>
      </p:sp>
      <p:sp>
        <p:nvSpPr>
          <p:cNvPr id="14" name="Platshållare för sidfot 4">
            <a:extLst>
              <a:ext uri="{FF2B5EF4-FFF2-40B4-BE49-F238E27FC236}">
                <a16:creationId xmlns:a16="http://schemas.microsoft.com/office/drawing/2014/main" id="{43615219-7C1B-4F74-813C-0ACFE5BB0284}"/>
              </a:ext>
            </a:extLst>
          </p:cNvPr>
          <p:cNvSpPr>
            <a:spLocks noGrp="1"/>
          </p:cNvSpPr>
          <p:nvPr>
            <p:ph type="ftr" sz="quarter" idx="3"/>
          </p:nvPr>
        </p:nvSpPr>
        <p:spPr>
          <a:xfrm>
            <a:off x="2033849" y="6356350"/>
            <a:ext cx="4114800" cy="365125"/>
          </a:xfrm>
          <a:prstGeom prst="rect">
            <a:avLst/>
          </a:prstGeom>
        </p:spPr>
        <p:txBody>
          <a:bodyPr vert="horz" lIns="91440" tIns="45720" rIns="91440" bIns="45720" rtlCol="0" anchor="ctr"/>
          <a:lstStyle>
            <a:lvl1pPr algn="l">
              <a:defRPr sz="1050">
                <a:solidFill>
                  <a:schemeClr val="tx1"/>
                </a:solidFill>
              </a:defRPr>
            </a:lvl1pPr>
          </a:lstStyle>
          <a:p>
            <a:endParaRPr lang="en-GB" noProof="0"/>
          </a:p>
        </p:txBody>
      </p:sp>
      <p:sp>
        <p:nvSpPr>
          <p:cNvPr id="15" name="Platshållare för bildnummer 5">
            <a:extLst>
              <a:ext uri="{FF2B5EF4-FFF2-40B4-BE49-F238E27FC236}">
                <a16:creationId xmlns:a16="http://schemas.microsoft.com/office/drawing/2014/main" id="{70E327EB-170B-41D3-9A11-4A8609A65597}"/>
              </a:ext>
            </a:extLst>
          </p:cNvPr>
          <p:cNvSpPr>
            <a:spLocks noGrp="1"/>
          </p:cNvSpPr>
          <p:nvPr>
            <p:ph type="sldNum" sz="quarter" idx="4"/>
          </p:nvPr>
        </p:nvSpPr>
        <p:spPr>
          <a:xfrm>
            <a:off x="439970" y="6356350"/>
            <a:ext cx="499801" cy="365125"/>
          </a:xfrm>
          <a:prstGeom prst="rect">
            <a:avLst/>
          </a:prstGeom>
        </p:spPr>
        <p:txBody>
          <a:bodyPr vert="horz" lIns="91440" tIns="45720" rIns="91440" bIns="45720" rtlCol="0" anchor="ctr"/>
          <a:lstStyle>
            <a:lvl1pPr algn="ctr">
              <a:defRPr sz="1050" b="1">
                <a:solidFill>
                  <a:schemeClr val="tx1"/>
                </a:solidFill>
              </a:defRPr>
            </a:lvl1pPr>
          </a:lstStyle>
          <a:p>
            <a:fld id="{A204C5AF-5CE7-4AC5-8E1F-91F181F143FE}" type="slidenum">
              <a:rPr lang="en-GB" noProof="0" smtClean="0"/>
              <a:pPr/>
              <a:t>‹#›</a:t>
            </a:fld>
            <a:endParaRPr lang="en-GB" noProof="0"/>
          </a:p>
        </p:txBody>
      </p:sp>
    </p:spTree>
    <p:extLst>
      <p:ext uri="{BB962C8B-B14F-4D97-AF65-F5344CB8AC3E}">
        <p14:creationId xmlns:p14="http://schemas.microsoft.com/office/powerpoint/2010/main" val="3831585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rtsida">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B586BC6E-FD26-40CB-AE21-FC3349F1C66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0800000">
            <a:off x="-50801" y="-50800"/>
            <a:ext cx="12242799" cy="6908800"/>
          </a:xfrm>
          <a:prstGeom prst="rect">
            <a:avLst/>
          </a:prstGeom>
        </p:spPr>
      </p:pic>
      <p:pic>
        <p:nvPicPr>
          <p:cNvPr id="9" name="Bildobjekt 8" descr="Dalarna University logotype">
            <a:extLst>
              <a:ext uri="{FF2B5EF4-FFF2-40B4-BE49-F238E27FC236}">
                <a16:creationId xmlns:a16="http://schemas.microsoft.com/office/drawing/2014/main" id="{31F67B40-23C1-4EB1-8A30-2F0B8B190C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4651" y="299613"/>
            <a:ext cx="2153217" cy="728781"/>
          </a:xfrm>
          <a:prstGeom prst="rect">
            <a:avLst/>
          </a:prstGeom>
        </p:spPr>
      </p:pic>
      <p:sp>
        <p:nvSpPr>
          <p:cNvPr id="8" name="Text Placeholder 27">
            <a:extLst>
              <a:ext uri="{FF2B5EF4-FFF2-40B4-BE49-F238E27FC236}">
                <a16:creationId xmlns:a16="http://schemas.microsoft.com/office/drawing/2014/main" id="{073F16A0-84FF-42CC-8F59-E615FAB377DC}"/>
              </a:ext>
            </a:extLst>
          </p:cNvPr>
          <p:cNvSpPr>
            <a:spLocks noGrp="1"/>
          </p:cNvSpPr>
          <p:nvPr>
            <p:ph type="body" sz="quarter" idx="13" hasCustomPrompt="1"/>
          </p:nvPr>
        </p:nvSpPr>
        <p:spPr>
          <a:xfrm>
            <a:off x="3647661" y="411308"/>
            <a:ext cx="7729423" cy="491357"/>
          </a:xfrm>
          <a:prstGeom prst="rect">
            <a:avLst/>
          </a:prstGeom>
        </p:spPr>
        <p:txBody>
          <a:bodyPr anchor="b" anchorCtr="0"/>
          <a:lstStyle>
            <a:lvl1pPr marL="0" indent="0" algn="r">
              <a:buNone/>
              <a:defRPr sz="1600">
                <a:solidFill>
                  <a:schemeClr val="bg1"/>
                </a:solidFill>
                <a:latin typeface="Arial" panose="020B0604020202020204" pitchFamily="34" charset="0"/>
                <a:cs typeface="Arial" panose="020B0604020202020204" pitchFamily="34" charset="0"/>
              </a:defRPr>
            </a:lvl1pPr>
            <a:lvl2pPr marL="457200" indent="0">
              <a:buNone/>
              <a:defRPr sz="2000" cap="none" baseline="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GB" noProof="0"/>
              <a:t>Föreläsning Datum Kod Benämning</a:t>
            </a:r>
          </a:p>
        </p:txBody>
      </p:sp>
      <p:sp>
        <p:nvSpPr>
          <p:cNvPr id="37" name="Title 1">
            <a:extLst>
              <a:ext uri="{FF2B5EF4-FFF2-40B4-BE49-F238E27FC236}">
                <a16:creationId xmlns:a16="http://schemas.microsoft.com/office/drawing/2014/main" id="{B00F33A7-C5B6-46A1-98E0-08C020982C94}"/>
              </a:ext>
            </a:extLst>
          </p:cNvPr>
          <p:cNvSpPr>
            <a:spLocks noGrp="1"/>
          </p:cNvSpPr>
          <p:nvPr>
            <p:ph type="title" hasCustomPrompt="1"/>
          </p:nvPr>
        </p:nvSpPr>
        <p:spPr>
          <a:xfrm>
            <a:off x="2961861" y="4469896"/>
            <a:ext cx="8415223" cy="1143045"/>
          </a:xfrm>
          <a:prstGeom prst="rect">
            <a:avLst/>
          </a:prstGeom>
        </p:spPr>
        <p:txBody>
          <a:bodyPr anchor="b" anchorCtr="0"/>
          <a:lstStyle>
            <a:lvl1pPr algn="r">
              <a:defRPr sz="3000" b="1">
                <a:solidFill>
                  <a:schemeClr val="bg1"/>
                </a:solidFill>
                <a:latin typeface="+mj-lt"/>
                <a:cs typeface="Arial" panose="020B0604020202020204" pitchFamily="34" charset="0"/>
              </a:defRPr>
            </a:lvl1pPr>
          </a:lstStyle>
          <a:p>
            <a:r>
              <a:rPr lang="en-GB" noProof="0"/>
              <a:t>Titel på presentationen</a:t>
            </a:r>
          </a:p>
        </p:txBody>
      </p:sp>
      <p:sp>
        <p:nvSpPr>
          <p:cNvPr id="31" name="Text Placeholder 27">
            <a:extLst>
              <a:ext uri="{FF2B5EF4-FFF2-40B4-BE49-F238E27FC236}">
                <a16:creationId xmlns:a16="http://schemas.microsoft.com/office/drawing/2014/main" id="{FDC3E486-E293-4EA6-A2FC-079C8181DA75}"/>
              </a:ext>
            </a:extLst>
          </p:cNvPr>
          <p:cNvSpPr>
            <a:spLocks noGrp="1"/>
          </p:cNvSpPr>
          <p:nvPr>
            <p:ph type="body" sz="quarter" idx="12" hasCustomPrompt="1"/>
          </p:nvPr>
        </p:nvSpPr>
        <p:spPr>
          <a:xfrm>
            <a:off x="2961862" y="5775650"/>
            <a:ext cx="8415224" cy="257401"/>
          </a:xfrm>
          <a:prstGeom prst="rect">
            <a:avLst/>
          </a:prstGeom>
        </p:spPr>
        <p:txBody>
          <a:bodyPr anchor="t" anchorCtr="0"/>
          <a:lstStyle>
            <a:lvl1pPr marL="0" indent="0" algn="r">
              <a:buNone/>
              <a:defRPr sz="1400">
                <a:solidFill>
                  <a:schemeClr val="bg1"/>
                </a:solidFill>
                <a:latin typeface="Arial" panose="020B0604020202020204" pitchFamily="34" charset="0"/>
                <a:cs typeface="Arial" panose="020B0604020202020204" pitchFamily="34" charset="0"/>
              </a:defRPr>
            </a:lvl1pPr>
            <a:lvl2pPr marL="457200" indent="0">
              <a:buNone/>
              <a:defRPr sz="2000" cap="none" baseline="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GB" noProof="0"/>
              <a:t>Namn Namnsson, din titel</a:t>
            </a:r>
          </a:p>
        </p:txBody>
      </p:sp>
      <p:sp>
        <p:nvSpPr>
          <p:cNvPr id="30" name="Picture Placeholder 29">
            <a:extLst>
              <a:ext uri="{FF2B5EF4-FFF2-40B4-BE49-F238E27FC236}">
                <a16:creationId xmlns:a16="http://schemas.microsoft.com/office/drawing/2014/main" id="{5976514E-A48F-459A-9910-E8184926060A}"/>
              </a:ext>
            </a:extLst>
          </p:cNvPr>
          <p:cNvSpPr>
            <a:spLocks noGrp="1"/>
          </p:cNvSpPr>
          <p:nvPr>
            <p:ph type="pic" sz="quarter" idx="11"/>
          </p:nvPr>
        </p:nvSpPr>
        <p:spPr>
          <a:xfrm>
            <a:off x="-50801" y="1245059"/>
            <a:ext cx="12242801" cy="2919436"/>
          </a:xfrm>
          <a:prstGeom prst="rect">
            <a:avLst/>
          </a:prstGeom>
        </p:spPr>
        <p:txBody>
          <a:bodyPr/>
          <a:lstStyle>
            <a:lvl1pPr>
              <a:buNone/>
              <a:defRPr>
                <a:solidFill>
                  <a:schemeClr val="bg1"/>
                </a:solidFill>
              </a:defRPr>
            </a:lvl1pPr>
          </a:lstStyle>
          <a:p>
            <a:r>
              <a:rPr lang="en-GB" noProof="0"/>
              <a:t>Klicka på ikonen för att lägga till en bild</a:t>
            </a:r>
          </a:p>
        </p:txBody>
      </p:sp>
      <p:sp>
        <p:nvSpPr>
          <p:cNvPr id="15" name="Platshållare för text 7">
            <a:extLst>
              <a:ext uri="{FF2B5EF4-FFF2-40B4-BE49-F238E27FC236}">
                <a16:creationId xmlns:a16="http://schemas.microsoft.com/office/drawing/2014/main" id="{21211197-22C2-487C-808B-6829BCCC81E7}"/>
              </a:ext>
            </a:extLst>
          </p:cNvPr>
          <p:cNvSpPr>
            <a:spLocks noGrp="1"/>
          </p:cNvSpPr>
          <p:nvPr>
            <p:ph type="body" sz="quarter" idx="14" hasCustomPrompt="1"/>
          </p:nvPr>
        </p:nvSpPr>
        <p:spPr>
          <a:xfrm>
            <a:off x="120230" y="4234698"/>
            <a:ext cx="4722478" cy="229017"/>
          </a:xfrm>
          <a:prstGeom prst="rect">
            <a:avLst/>
          </a:prstGeom>
        </p:spPr>
        <p:txBody>
          <a:bodyPr/>
          <a:lstStyle>
            <a:lvl1pPr marL="0" indent="0">
              <a:buNone/>
              <a:defRPr sz="1200" i="1">
                <a:solidFill>
                  <a:schemeClr val="bg1"/>
                </a:solidFill>
              </a:defRPr>
            </a:lvl1pPr>
          </a:lstStyle>
          <a:p>
            <a:r>
              <a:rPr lang="en-GB" noProof="0"/>
              <a:t>Bildkälla: Fotograf Namn Namnsson</a:t>
            </a:r>
          </a:p>
        </p:txBody>
      </p:sp>
    </p:spTree>
    <p:extLst>
      <p:ext uri="{BB962C8B-B14F-4D97-AF65-F5344CB8AC3E}">
        <p14:creationId xmlns:p14="http://schemas.microsoft.com/office/powerpoint/2010/main" val="178966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KTIONSTITEL_4">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3025EF3-ED2F-874B-8AC5-39DE4CACC751}"/>
              </a:ext>
            </a:extLst>
          </p:cNvPr>
          <p:cNvSpPr/>
          <p:nvPr userDrawn="1"/>
        </p:nvSpPr>
        <p:spPr>
          <a:xfrm>
            <a:off x="0" y="0"/>
            <a:ext cx="12192000"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2" name="Platshållare för text 3">
            <a:extLst>
              <a:ext uri="{FF2B5EF4-FFF2-40B4-BE49-F238E27FC236}">
                <a16:creationId xmlns:a16="http://schemas.microsoft.com/office/drawing/2014/main" id="{F8E0D7FF-A6CA-A94B-B95C-D5D5CE6D1299}"/>
              </a:ext>
            </a:extLst>
          </p:cNvPr>
          <p:cNvSpPr>
            <a:spLocks noGrp="1"/>
          </p:cNvSpPr>
          <p:nvPr>
            <p:ph type="body" sz="quarter" idx="13" hasCustomPrompt="1"/>
          </p:nvPr>
        </p:nvSpPr>
        <p:spPr>
          <a:xfrm>
            <a:off x="2270125" y="2725447"/>
            <a:ext cx="7651751" cy="854935"/>
          </a:xfrm>
          <a:prstGeom prst="rect">
            <a:avLst/>
          </a:prstGeom>
        </p:spPr>
        <p:txBody>
          <a:bodyPr lIns="0" tIns="0" rIns="0" bIns="0">
            <a:spAutoFit/>
          </a:bodyPr>
          <a:lstStyle>
            <a:lvl1pPr algn="ctr">
              <a:lnSpc>
                <a:spcPts val="6667"/>
              </a:lnSpc>
              <a:spcBef>
                <a:spcPts val="0"/>
              </a:spcBef>
              <a:defRPr sz="6667" b="1">
                <a:solidFill>
                  <a:schemeClr val="accent1"/>
                </a:solidFill>
              </a:defRPr>
            </a:lvl1pPr>
          </a:lstStyle>
          <a:p>
            <a:pPr lvl="0"/>
            <a:r>
              <a:rPr lang="sv-SE"/>
              <a:t>Sektionstitel</a:t>
            </a:r>
          </a:p>
        </p:txBody>
      </p:sp>
      <p:sp>
        <p:nvSpPr>
          <p:cNvPr id="20" name="Platshållare för text 3">
            <a:extLst>
              <a:ext uri="{FF2B5EF4-FFF2-40B4-BE49-F238E27FC236}">
                <a16:creationId xmlns:a16="http://schemas.microsoft.com/office/drawing/2014/main" id="{43674F33-2ADD-3747-B075-20B20A44B496}"/>
              </a:ext>
            </a:extLst>
          </p:cNvPr>
          <p:cNvSpPr>
            <a:spLocks noGrp="1"/>
          </p:cNvSpPr>
          <p:nvPr>
            <p:ph type="body" sz="quarter" idx="15" hasCustomPrompt="1"/>
          </p:nvPr>
        </p:nvSpPr>
        <p:spPr>
          <a:xfrm>
            <a:off x="5662357" y="1803598"/>
            <a:ext cx="867283" cy="424476"/>
          </a:xfrm>
          <a:prstGeom prst="rect">
            <a:avLst/>
          </a:prstGeom>
        </p:spPr>
        <p:txBody>
          <a:bodyPr wrap="square" lIns="0" tIns="0" rIns="0" bIns="0">
            <a:spAutoFit/>
          </a:bodyPr>
          <a:lstStyle>
            <a:lvl1pPr algn="ctr">
              <a:lnSpc>
                <a:spcPts val="3200"/>
              </a:lnSpc>
              <a:spcBef>
                <a:spcPts val="0"/>
              </a:spcBef>
              <a:defRPr sz="4000" b="1">
                <a:solidFill>
                  <a:schemeClr val="accent1"/>
                </a:solidFill>
              </a:defRPr>
            </a:lvl1pPr>
          </a:lstStyle>
          <a:p>
            <a:pPr lvl="0"/>
            <a:r>
              <a:rPr lang="sv-SE"/>
              <a:t>1.</a:t>
            </a:r>
          </a:p>
        </p:txBody>
      </p:sp>
      <p:sp>
        <p:nvSpPr>
          <p:cNvPr id="28" name="Platshållare för bildnummer 1">
            <a:extLst>
              <a:ext uri="{FF2B5EF4-FFF2-40B4-BE49-F238E27FC236}">
                <a16:creationId xmlns:a16="http://schemas.microsoft.com/office/drawing/2014/main" id="{A02815E5-AA0B-D74D-8964-CAD5B14E4FE7}"/>
              </a:ext>
            </a:extLst>
          </p:cNvPr>
          <p:cNvSpPr>
            <a:spLocks noGrp="1"/>
          </p:cNvSpPr>
          <p:nvPr>
            <p:ph type="sldNum" sz="quarter" idx="14"/>
          </p:nvPr>
        </p:nvSpPr>
        <p:spPr>
          <a:xfrm>
            <a:off x="424072" y="6205019"/>
            <a:ext cx="2743200" cy="401637"/>
          </a:xfrm>
          <a:prstGeom prst="rect">
            <a:avLst/>
          </a:prstGeom>
        </p:spPr>
        <p:txBody>
          <a:bodyPr lIns="0" tIns="0" rIns="0" bIns="0" anchor="b"/>
          <a:lstStyle>
            <a:lvl1pPr algn="l">
              <a:defRPr sz="1067">
                <a:solidFill>
                  <a:schemeClr val="accent1"/>
                </a:solidFill>
                <a:latin typeface="Arial" panose="020B0604020202020204" pitchFamily="34" charset="0"/>
                <a:cs typeface="Arial" panose="020B0604020202020204" pitchFamily="34" charset="0"/>
              </a:defRPr>
            </a:lvl1pPr>
          </a:lstStyle>
          <a:p>
            <a:fld id="{E9A8A886-B35F-B144-BC95-04F52B27B616}" type="slidenum">
              <a:rPr lang="sv-SE" smtClean="0"/>
              <a:pPr/>
              <a:t>‹#›</a:t>
            </a:fld>
            <a:endParaRPr lang="sv-SE"/>
          </a:p>
        </p:txBody>
      </p:sp>
    </p:spTree>
    <p:extLst>
      <p:ext uri="{BB962C8B-B14F-4D97-AF65-F5344CB8AC3E}">
        <p14:creationId xmlns:p14="http://schemas.microsoft.com/office/powerpoint/2010/main" val="1481621271"/>
      </p:ext>
    </p:extLst>
  </p:cSld>
  <p:clrMapOvr>
    <a:masterClrMapping/>
  </p:clrMapOvr>
  <p:transition spd="slow">
    <p:push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RUBRIK + BILD_1">
    <p:spTree>
      <p:nvGrpSpPr>
        <p:cNvPr id="1" name=""/>
        <p:cNvGrpSpPr/>
        <p:nvPr/>
      </p:nvGrpSpPr>
      <p:grpSpPr>
        <a:xfrm>
          <a:off x="0" y="0"/>
          <a:ext cx="0" cy="0"/>
          <a:chOff x="0" y="0"/>
          <a:chExt cx="0" cy="0"/>
        </a:xfrm>
      </p:grpSpPr>
      <p:sp>
        <p:nvSpPr>
          <p:cNvPr id="29" name="Rektangel 28"/>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1" name="Platshållare för text 3">
            <a:extLst>
              <a:ext uri="{FF2B5EF4-FFF2-40B4-BE49-F238E27FC236}">
                <a16:creationId xmlns:a16="http://schemas.microsoft.com/office/drawing/2014/main" id="{DDD25FC7-B297-754D-A578-E62AE06056AC}"/>
              </a:ext>
            </a:extLst>
          </p:cNvPr>
          <p:cNvSpPr>
            <a:spLocks noGrp="1"/>
          </p:cNvSpPr>
          <p:nvPr>
            <p:ph type="body" sz="quarter" idx="16" hasCustomPrompt="1"/>
          </p:nvPr>
        </p:nvSpPr>
        <p:spPr>
          <a:xfrm>
            <a:off x="747624" y="598253"/>
            <a:ext cx="10696755" cy="512961"/>
          </a:xfrm>
          <a:prstGeom prst="rect">
            <a:avLst/>
          </a:prstGeom>
        </p:spPr>
        <p:txBody>
          <a:bodyPr wrap="square" lIns="0" tIns="0" rIns="0" bIns="0">
            <a:spAutoFit/>
          </a:bodyPr>
          <a:lstStyle>
            <a:lvl1pPr algn="ctr">
              <a:lnSpc>
                <a:spcPts val="4000"/>
              </a:lnSpc>
              <a:spcBef>
                <a:spcPts val="0"/>
              </a:spcBef>
              <a:defRPr sz="4267" b="1">
                <a:solidFill>
                  <a:schemeClr val="accent2"/>
                </a:solidFill>
              </a:defRPr>
            </a:lvl1pPr>
          </a:lstStyle>
          <a:p>
            <a:pPr lvl="0"/>
            <a:r>
              <a:rPr lang="sv-SE"/>
              <a:t>Rubrik</a:t>
            </a:r>
          </a:p>
        </p:txBody>
      </p:sp>
      <p:pic>
        <p:nvPicPr>
          <p:cNvPr id="13" name="Bildobjekt 12">
            <a:extLst>
              <a:ext uri="{FF2B5EF4-FFF2-40B4-BE49-F238E27FC236}">
                <a16:creationId xmlns:a16="http://schemas.microsoft.com/office/drawing/2014/main" id="{ABE6A1BD-6AD1-9948-9627-6F73170B0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85882" y="6303758"/>
            <a:ext cx="2420236" cy="359884"/>
          </a:xfrm>
          <a:prstGeom prst="rect">
            <a:avLst/>
          </a:prstGeom>
        </p:spPr>
      </p:pic>
      <p:cxnSp>
        <p:nvCxnSpPr>
          <p:cNvPr id="8" name="Rak 7">
            <a:extLst>
              <a:ext uri="{FF2B5EF4-FFF2-40B4-BE49-F238E27FC236}">
                <a16:creationId xmlns:a16="http://schemas.microsoft.com/office/drawing/2014/main" id="{0B4007F3-7EA3-594B-B578-6667321512A2}"/>
              </a:ext>
            </a:extLst>
          </p:cNvPr>
          <p:cNvCxnSpPr>
            <a:cxnSpLocks/>
          </p:cNvCxnSpPr>
          <p:nvPr userDrawn="1"/>
        </p:nvCxnSpPr>
        <p:spPr>
          <a:xfrm>
            <a:off x="747623" y="392853"/>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Platshållare för bildnummer 1">
            <a:extLst>
              <a:ext uri="{FF2B5EF4-FFF2-40B4-BE49-F238E27FC236}">
                <a16:creationId xmlns:a16="http://schemas.microsoft.com/office/drawing/2014/main" id="{AC990491-6B8E-B34E-B893-DF36A82B8408}"/>
              </a:ext>
            </a:extLst>
          </p:cNvPr>
          <p:cNvSpPr>
            <a:spLocks noGrp="1"/>
          </p:cNvSpPr>
          <p:nvPr>
            <p:ph type="sldNum" sz="quarter" idx="14"/>
          </p:nvPr>
        </p:nvSpPr>
        <p:spPr>
          <a:xfrm>
            <a:off x="747623" y="6205019"/>
            <a:ext cx="1241443" cy="401637"/>
          </a:xfrm>
          <a:prstGeom prst="rect">
            <a:avLst/>
          </a:prstGeom>
        </p:spPr>
        <p:txBody>
          <a:bodyPr lIns="0" tIns="0" rIns="0" bIns="0" anchor="b"/>
          <a:lstStyle>
            <a:lvl1pPr algn="l">
              <a:defRPr sz="1333">
                <a:solidFill>
                  <a:schemeClr val="accent2"/>
                </a:solidFill>
                <a:latin typeface="Arial" panose="020B0604020202020204" pitchFamily="34" charset="0"/>
                <a:cs typeface="Arial" panose="020B0604020202020204" pitchFamily="34" charset="0"/>
              </a:defRPr>
            </a:lvl1pPr>
          </a:lstStyle>
          <a:p>
            <a:fld id="{E9A8A886-B35F-B144-BC95-04F52B27B616}" type="slidenum">
              <a:rPr lang="sv-SE" smtClean="0"/>
              <a:pPr/>
              <a:t>‹#›</a:t>
            </a:fld>
            <a:endParaRPr lang="sv-SE"/>
          </a:p>
        </p:txBody>
      </p:sp>
      <p:cxnSp>
        <p:nvCxnSpPr>
          <p:cNvPr id="10" name="Rak 9">
            <a:extLst>
              <a:ext uri="{FF2B5EF4-FFF2-40B4-BE49-F238E27FC236}">
                <a16:creationId xmlns:a16="http://schemas.microsoft.com/office/drawing/2014/main" id="{7AB599E9-66DC-CC4A-BBFE-412C3508ACFB}"/>
              </a:ext>
            </a:extLst>
          </p:cNvPr>
          <p:cNvCxnSpPr>
            <a:cxnSpLocks/>
          </p:cNvCxnSpPr>
          <p:nvPr userDrawn="1"/>
        </p:nvCxnSpPr>
        <p:spPr>
          <a:xfrm>
            <a:off x="747623" y="6077659"/>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17616"/>
      </p:ext>
    </p:extLst>
  </p:cSld>
  <p:clrMapOvr>
    <a:masterClrMapping/>
  </p:clrMapOvr>
  <p:transition spd="slow">
    <p:push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ILD x 4">
    <p:spTree>
      <p:nvGrpSpPr>
        <p:cNvPr id="1" name=""/>
        <p:cNvGrpSpPr/>
        <p:nvPr/>
      </p:nvGrpSpPr>
      <p:grpSpPr>
        <a:xfrm>
          <a:off x="0" y="0"/>
          <a:ext cx="0" cy="0"/>
          <a:chOff x="0" y="0"/>
          <a:chExt cx="0" cy="0"/>
        </a:xfrm>
      </p:grpSpPr>
      <p:sp>
        <p:nvSpPr>
          <p:cNvPr id="29" name="Rektangel 28"/>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7" name="Platshållare för bild 3"/>
          <p:cNvSpPr>
            <a:spLocks noGrp="1"/>
          </p:cNvSpPr>
          <p:nvPr>
            <p:ph type="pic" sz="quarter" idx="12" hasCustomPrompt="1"/>
          </p:nvPr>
        </p:nvSpPr>
        <p:spPr>
          <a:xfrm>
            <a:off x="325120" y="3364994"/>
            <a:ext cx="5705856" cy="3493007"/>
          </a:xfrm>
          <a:prstGeom prst="rect">
            <a:avLst/>
          </a:prstGeom>
        </p:spPr>
        <p:txBody>
          <a:bodyPr anchor="ctr">
            <a:normAutofit/>
          </a:bodyPr>
          <a:lstStyle>
            <a:lvl1pPr algn="ctr">
              <a:defRPr sz="1867">
                <a:solidFill>
                  <a:schemeClr val="accent2"/>
                </a:solidFill>
              </a:defRPr>
            </a:lvl1pPr>
          </a:lstStyle>
          <a:p>
            <a:r>
              <a:rPr lang="sv-SE"/>
              <a:t>Dra bilden till platshållaren eller klicka </a:t>
            </a:r>
            <a:br>
              <a:rPr lang="sv-SE"/>
            </a:br>
            <a:r>
              <a:rPr lang="sv-SE"/>
              <a:t>på ikonen för att lägga till den</a:t>
            </a:r>
          </a:p>
        </p:txBody>
      </p:sp>
      <p:sp>
        <p:nvSpPr>
          <p:cNvPr id="23" name="Platshållare för bild 3"/>
          <p:cNvSpPr>
            <a:spLocks noGrp="1"/>
          </p:cNvSpPr>
          <p:nvPr>
            <p:ph type="pic" sz="quarter" idx="10" hasCustomPrompt="1"/>
          </p:nvPr>
        </p:nvSpPr>
        <p:spPr>
          <a:xfrm>
            <a:off x="325120" y="0"/>
            <a:ext cx="5705856" cy="3364992"/>
          </a:xfrm>
          <a:prstGeom prst="rect">
            <a:avLst/>
          </a:prstGeom>
        </p:spPr>
        <p:txBody>
          <a:bodyPr anchor="ctr">
            <a:normAutofit/>
          </a:bodyPr>
          <a:lstStyle>
            <a:lvl1pPr algn="ctr">
              <a:defRPr sz="1867">
                <a:solidFill>
                  <a:schemeClr val="accent2"/>
                </a:solidFill>
              </a:defRPr>
            </a:lvl1pPr>
          </a:lstStyle>
          <a:p>
            <a:r>
              <a:rPr lang="sv-SE"/>
              <a:t>Dra bilden till platshållaren eller klicka </a:t>
            </a:r>
            <a:br>
              <a:rPr lang="sv-SE"/>
            </a:br>
            <a:r>
              <a:rPr lang="sv-SE"/>
              <a:t>på ikonen för att lägga till den</a:t>
            </a:r>
          </a:p>
        </p:txBody>
      </p:sp>
      <p:sp>
        <p:nvSpPr>
          <p:cNvPr id="24" name="Platshållare för bild 3"/>
          <p:cNvSpPr>
            <a:spLocks noGrp="1"/>
          </p:cNvSpPr>
          <p:nvPr>
            <p:ph type="pic" sz="quarter" idx="11" hasCustomPrompt="1"/>
          </p:nvPr>
        </p:nvSpPr>
        <p:spPr>
          <a:xfrm>
            <a:off x="6030977" y="0"/>
            <a:ext cx="6161023" cy="3364992"/>
          </a:xfrm>
          <a:prstGeom prst="rect">
            <a:avLst/>
          </a:prstGeom>
        </p:spPr>
        <p:txBody>
          <a:bodyPr anchor="ctr">
            <a:normAutofit/>
          </a:bodyPr>
          <a:lstStyle>
            <a:lvl1pPr algn="ctr">
              <a:defRPr sz="1867">
                <a:solidFill>
                  <a:schemeClr val="accent2"/>
                </a:solidFill>
              </a:defRPr>
            </a:lvl1pPr>
          </a:lstStyle>
          <a:p>
            <a:r>
              <a:rPr lang="sv-SE"/>
              <a:t>Dra bilden till platshållaren eller klicka</a:t>
            </a:r>
            <a:br>
              <a:rPr lang="sv-SE"/>
            </a:br>
            <a:r>
              <a:rPr lang="sv-SE"/>
              <a:t> på ikonen för att lägga till den</a:t>
            </a:r>
          </a:p>
        </p:txBody>
      </p:sp>
      <p:sp>
        <p:nvSpPr>
          <p:cNvPr id="28" name="Platshållare för bild 3"/>
          <p:cNvSpPr>
            <a:spLocks noGrp="1"/>
          </p:cNvSpPr>
          <p:nvPr>
            <p:ph type="pic" sz="quarter" idx="13" hasCustomPrompt="1"/>
          </p:nvPr>
        </p:nvSpPr>
        <p:spPr>
          <a:xfrm>
            <a:off x="6030977" y="3364994"/>
            <a:ext cx="6161023" cy="3493007"/>
          </a:xfrm>
          <a:prstGeom prst="rect">
            <a:avLst/>
          </a:prstGeom>
        </p:spPr>
        <p:txBody>
          <a:bodyPr anchor="ctr">
            <a:normAutofit/>
          </a:bodyPr>
          <a:lstStyle>
            <a:lvl1pPr algn="ctr">
              <a:defRPr sz="1867">
                <a:solidFill>
                  <a:schemeClr val="accent2"/>
                </a:solidFill>
              </a:defRPr>
            </a:lvl1pPr>
          </a:lstStyle>
          <a:p>
            <a:r>
              <a:rPr lang="sv-SE"/>
              <a:t>Dra bilden till platshållaren eller klicka </a:t>
            </a:r>
            <a:br>
              <a:rPr lang="sv-SE"/>
            </a:br>
            <a:r>
              <a:rPr lang="sv-SE"/>
              <a:t>på ikonen för att lägga till den</a:t>
            </a:r>
          </a:p>
        </p:txBody>
      </p:sp>
      <p:pic>
        <p:nvPicPr>
          <p:cNvPr id="8" name="Bildobjekt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25120" cy="6858000"/>
          </a:xfrm>
          <a:prstGeom prst="rect">
            <a:avLst/>
          </a:prstGeom>
        </p:spPr>
      </p:pic>
    </p:spTree>
    <p:extLst>
      <p:ext uri="{BB962C8B-B14F-4D97-AF65-F5344CB8AC3E}">
        <p14:creationId xmlns:p14="http://schemas.microsoft.com/office/powerpoint/2010/main" val="2541819853"/>
      </p:ext>
    </p:extLst>
  </p:cSld>
  <p:clrMapOvr>
    <a:masterClrMapping/>
  </p:clrMapOvr>
  <p:transition spd="slow">
    <p:push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NDAST BILD">
    <p:spTree>
      <p:nvGrpSpPr>
        <p:cNvPr id="1" name=""/>
        <p:cNvGrpSpPr/>
        <p:nvPr/>
      </p:nvGrpSpPr>
      <p:grpSpPr>
        <a:xfrm>
          <a:off x="0" y="0"/>
          <a:ext cx="0" cy="0"/>
          <a:chOff x="0" y="0"/>
          <a:chExt cx="0" cy="0"/>
        </a:xfrm>
      </p:grpSpPr>
      <p:sp>
        <p:nvSpPr>
          <p:cNvPr id="16" name="Rektangel 15"/>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bild 3"/>
          <p:cNvSpPr>
            <a:spLocks noGrp="1"/>
          </p:cNvSpPr>
          <p:nvPr>
            <p:ph type="pic" sz="quarter" idx="10"/>
          </p:nvPr>
        </p:nvSpPr>
        <p:spPr>
          <a:xfrm>
            <a:off x="325120" y="0"/>
            <a:ext cx="11866880" cy="6858000"/>
          </a:xfrm>
          <a:prstGeom prst="rect">
            <a:avLst/>
          </a:prstGeom>
        </p:spPr>
        <p:txBody>
          <a:bodyPr anchor="ctr">
            <a:normAutofit/>
          </a:bodyPr>
          <a:lstStyle>
            <a:lvl1pPr algn="ctr">
              <a:defRPr sz="1867">
                <a:solidFill>
                  <a:schemeClr val="accent2"/>
                </a:solidFill>
              </a:defRPr>
            </a:lvl1pPr>
          </a:lstStyle>
          <a:p>
            <a:r>
              <a:rPr lang="sv-SE"/>
              <a:t>Dra bilden till platshållaren eller klicka på ikonen för att lägga till den</a:t>
            </a:r>
          </a:p>
        </p:txBody>
      </p:sp>
      <p:pic>
        <p:nvPicPr>
          <p:cNvPr id="5" name="Bildobjekt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25120" cy="6858000"/>
          </a:xfrm>
          <a:prstGeom prst="rect">
            <a:avLst/>
          </a:prstGeom>
        </p:spPr>
      </p:pic>
    </p:spTree>
    <p:extLst>
      <p:ext uri="{BB962C8B-B14F-4D97-AF65-F5344CB8AC3E}">
        <p14:creationId xmlns:p14="http://schemas.microsoft.com/office/powerpoint/2010/main" val="3713760930"/>
      </p:ext>
    </p:extLst>
  </p:cSld>
  <p:clrMapOvr>
    <a:masterClrMapping/>
  </p:clrMapOvr>
  <p:transition spd="slow">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Överrubrik">
    <p:spTree>
      <p:nvGrpSpPr>
        <p:cNvPr id="1" name=""/>
        <p:cNvGrpSpPr/>
        <p:nvPr/>
      </p:nvGrpSpPr>
      <p:grpSpPr>
        <a:xfrm>
          <a:off x="0" y="0"/>
          <a:ext cx="0" cy="0"/>
          <a:chOff x="0" y="0"/>
          <a:chExt cx="0" cy="0"/>
        </a:xfrm>
      </p:grpSpPr>
      <p:sp>
        <p:nvSpPr>
          <p:cNvPr id="6" name="Platshållare för rubrik 1">
            <a:extLst>
              <a:ext uri="{FF2B5EF4-FFF2-40B4-BE49-F238E27FC236}">
                <a16:creationId xmlns:a16="http://schemas.microsoft.com/office/drawing/2014/main" id="{853C89B3-21D8-4415-B262-82D495B9CF48}"/>
              </a:ext>
            </a:extLst>
          </p:cNvPr>
          <p:cNvSpPr>
            <a:spLocks noGrp="1"/>
          </p:cNvSpPr>
          <p:nvPr>
            <p:ph type="title" hasCustomPrompt="1"/>
          </p:nvPr>
        </p:nvSpPr>
        <p:spPr>
          <a:xfrm>
            <a:off x="1055688" y="541056"/>
            <a:ext cx="9006689" cy="546765"/>
          </a:xfrm>
          <a:prstGeom prst="rect">
            <a:avLst/>
          </a:prstGeom>
        </p:spPr>
        <p:txBody>
          <a:bodyPr vert="horz" lIns="91440" tIns="45720" rIns="91440" bIns="45720" rtlCol="0" anchor="b" anchorCtr="0">
            <a:noAutofit/>
          </a:bodyPr>
          <a:lstStyle>
            <a:lvl1pPr>
              <a:defRPr sz="1800" b="0">
                <a:solidFill>
                  <a:schemeClr val="accent1"/>
                </a:solidFill>
                <a:latin typeface="+mj-lt"/>
                <a:cs typeface="Arial" panose="020B0604020202020204" pitchFamily="34" charset="0"/>
              </a:defRPr>
            </a:lvl1pPr>
          </a:lstStyle>
          <a:p>
            <a:pPr lvl="0"/>
            <a:r>
              <a:rPr lang="en-GB" noProof="0"/>
              <a:t>Lägg till presentationstitel, kapitelrubrik eller överrubrik</a:t>
            </a:r>
          </a:p>
        </p:txBody>
      </p:sp>
      <p:sp>
        <p:nvSpPr>
          <p:cNvPr id="4" name="Text Placeholder 13">
            <a:extLst>
              <a:ext uri="{FF2B5EF4-FFF2-40B4-BE49-F238E27FC236}">
                <a16:creationId xmlns:a16="http://schemas.microsoft.com/office/drawing/2014/main" id="{E5537D54-DA30-44EF-84CB-F92BBC7F4068}"/>
              </a:ext>
            </a:extLst>
          </p:cNvPr>
          <p:cNvSpPr>
            <a:spLocks noGrp="1"/>
          </p:cNvSpPr>
          <p:nvPr>
            <p:ph type="body" sz="quarter" idx="14"/>
          </p:nvPr>
        </p:nvSpPr>
        <p:spPr>
          <a:xfrm>
            <a:off x="1083368" y="1520826"/>
            <a:ext cx="9006688" cy="4248150"/>
          </a:xfrm>
          <a:prstGeom prst="rect">
            <a:avLst/>
          </a:prstGeom>
        </p:spPr>
        <p:txBody>
          <a:bodyPr/>
          <a:lstStyle>
            <a:lvl1pPr>
              <a:lnSpc>
                <a:spcPct val="100000"/>
              </a:lnSpc>
              <a:buFont typeface="Arial" panose="020B0604020202020204" pitchFamily="34" charset="0"/>
              <a:buChar char="•"/>
              <a:defRPr sz="1800"/>
            </a:lvl1pPr>
            <a:lvl2pPr>
              <a:lnSpc>
                <a:spcPct val="100000"/>
              </a:lnSpc>
              <a:buFont typeface="Arial" panose="020B0604020202020204" pitchFamily="34" charset="0"/>
              <a:buChar char="•"/>
              <a:defRPr sz="1600"/>
            </a:lvl2pPr>
            <a:lvl3pPr>
              <a:lnSpc>
                <a:spcPct val="100000"/>
              </a:lnSpc>
              <a:buFont typeface="Arial" panose="020B0604020202020204" pitchFamily="34" charset="0"/>
              <a:buChar char="•"/>
              <a:defRPr sz="1400"/>
            </a:lvl3pPr>
            <a:lvl4pPr>
              <a:lnSpc>
                <a:spcPct val="100000"/>
              </a:lnSpc>
              <a:buFont typeface="Arial" panose="020B0604020202020204" pitchFamily="34" charset="0"/>
              <a:buChar char="•"/>
              <a:defRPr sz="1000"/>
            </a:lvl4pPr>
            <a:lvl5pPr>
              <a:defRPr sz="1200"/>
            </a:lvl5pPr>
          </a:lstStyle>
          <a:p>
            <a:pPr lvl="0"/>
            <a:r>
              <a:rPr lang="sv-SE" noProof="0"/>
              <a:t>Klicka här för att ändra format på bakgrundstexten</a:t>
            </a:r>
          </a:p>
          <a:p>
            <a:pPr lvl="1"/>
            <a:r>
              <a:rPr lang="sv-SE" noProof="0"/>
              <a:t>Nivå två</a:t>
            </a:r>
          </a:p>
          <a:p>
            <a:pPr lvl="2"/>
            <a:r>
              <a:rPr lang="sv-SE" noProof="0"/>
              <a:t>Nivå tre</a:t>
            </a:r>
          </a:p>
        </p:txBody>
      </p:sp>
      <p:sp>
        <p:nvSpPr>
          <p:cNvPr id="7" name="Platshållare för datum 3">
            <a:extLst>
              <a:ext uri="{FF2B5EF4-FFF2-40B4-BE49-F238E27FC236}">
                <a16:creationId xmlns:a16="http://schemas.microsoft.com/office/drawing/2014/main" id="{A9D9A2C5-D908-46E8-BE7D-52D26F557AA2}"/>
              </a:ext>
            </a:extLst>
          </p:cNvPr>
          <p:cNvSpPr>
            <a:spLocks noGrp="1"/>
          </p:cNvSpPr>
          <p:nvPr>
            <p:ph type="dt" sz="half" idx="2"/>
          </p:nvPr>
        </p:nvSpPr>
        <p:spPr>
          <a:xfrm>
            <a:off x="1055687" y="6356350"/>
            <a:ext cx="929523" cy="365125"/>
          </a:xfrm>
          <a:prstGeom prst="rect">
            <a:avLst/>
          </a:prstGeom>
        </p:spPr>
        <p:txBody>
          <a:bodyPr vert="horz" lIns="91440" tIns="45720" rIns="91440" bIns="45720" rtlCol="0" anchor="ctr"/>
          <a:lstStyle>
            <a:lvl1pPr algn="l">
              <a:defRPr sz="1050">
                <a:solidFill>
                  <a:schemeClr val="bg1"/>
                </a:solidFill>
              </a:defRPr>
            </a:lvl1pPr>
          </a:lstStyle>
          <a:p>
            <a:fld id="{9F36A944-98E7-4C32-ABD0-39B1C9C7C273}" type="datetimeFigureOut">
              <a:rPr lang="en-GB" noProof="0" smtClean="0"/>
              <a:pPr/>
              <a:t>17/01/2026</a:t>
            </a:fld>
            <a:endParaRPr lang="en-GB" noProof="0"/>
          </a:p>
        </p:txBody>
      </p:sp>
      <p:sp>
        <p:nvSpPr>
          <p:cNvPr id="8" name="Platshållare för sidfot 4">
            <a:extLst>
              <a:ext uri="{FF2B5EF4-FFF2-40B4-BE49-F238E27FC236}">
                <a16:creationId xmlns:a16="http://schemas.microsoft.com/office/drawing/2014/main" id="{CBF0FD68-E40A-479A-BB97-59254D1C98FC}"/>
              </a:ext>
            </a:extLst>
          </p:cNvPr>
          <p:cNvSpPr>
            <a:spLocks noGrp="1"/>
          </p:cNvSpPr>
          <p:nvPr>
            <p:ph type="ftr" sz="quarter" idx="3"/>
          </p:nvPr>
        </p:nvSpPr>
        <p:spPr>
          <a:xfrm>
            <a:off x="2033849" y="6356350"/>
            <a:ext cx="4114800" cy="365125"/>
          </a:xfrm>
          <a:prstGeom prst="rect">
            <a:avLst/>
          </a:prstGeom>
        </p:spPr>
        <p:txBody>
          <a:bodyPr vert="horz" lIns="91440" tIns="45720" rIns="91440" bIns="45720" rtlCol="0" anchor="ctr"/>
          <a:lstStyle>
            <a:lvl1pPr algn="l">
              <a:defRPr sz="1050">
                <a:solidFill>
                  <a:schemeClr val="bg1"/>
                </a:solidFill>
              </a:defRPr>
            </a:lvl1pPr>
          </a:lstStyle>
          <a:p>
            <a:endParaRPr lang="en-GB" noProof="0"/>
          </a:p>
        </p:txBody>
      </p:sp>
      <p:sp>
        <p:nvSpPr>
          <p:cNvPr id="12" name="Platshållare för bildnummer 5">
            <a:extLst>
              <a:ext uri="{FF2B5EF4-FFF2-40B4-BE49-F238E27FC236}">
                <a16:creationId xmlns:a16="http://schemas.microsoft.com/office/drawing/2014/main" id="{D707D619-29D4-4F9D-B430-C6AE8130E5BB}"/>
              </a:ext>
            </a:extLst>
          </p:cNvPr>
          <p:cNvSpPr>
            <a:spLocks noGrp="1"/>
          </p:cNvSpPr>
          <p:nvPr>
            <p:ph type="sldNum" sz="quarter" idx="4"/>
          </p:nvPr>
        </p:nvSpPr>
        <p:spPr>
          <a:xfrm>
            <a:off x="439970" y="6356350"/>
            <a:ext cx="499801" cy="365125"/>
          </a:xfrm>
          <a:prstGeom prst="rect">
            <a:avLst/>
          </a:prstGeom>
        </p:spPr>
        <p:txBody>
          <a:bodyPr vert="horz" lIns="91440" tIns="45720" rIns="91440" bIns="45720" rtlCol="0" anchor="ctr"/>
          <a:lstStyle>
            <a:lvl1pPr algn="ctr">
              <a:defRPr sz="1050" b="1">
                <a:solidFill>
                  <a:schemeClr val="bg1"/>
                </a:solidFill>
              </a:defRPr>
            </a:lvl1pPr>
          </a:lstStyle>
          <a:p>
            <a:fld id="{A204C5AF-5CE7-4AC5-8E1F-91F181F143FE}" type="slidenum">
              <a:rPr lang="en-GB" noProof="0" smtClean="0"/>
              <a:pPr/>
              <a:t>‹#›</a:t>
            </a:fld>
            <a:endParaRPr lang="en-GB" noProof="0"/>
          </a:p>
        </p:txBody>
      </p:sp>
    </p:spTree>
    <p:extLst>
      <p:ext uri="{BB962C8B-B14F-4D97-AF65-F5344CB8AC3E}">
        <p14:creationId xmlns:p14="http://schemas.microsoft.com/office/powerpoint/2010/main" val="2597010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ILD x 2">
    <p:spTree>
      <p:nvGrpSpPr>
        <p:cNvPr id="1" name=""/>
        <p:cNvGrpSpPr/>
        <p:nvPr/>
      </p:nvGrpSpPr>
      <p:grpSpPr>
        <a:xfrm>
          <a:off x="0" y="0"/>
          <a:ext cx="0" cy="0"/>
          <a:chOff x="0" y="0"/>
          <a:chExt cx="0" cy="0"/>
        </a:xfrm>
      </p:grpSpPr>
      <p:sp>
        <p:nvSpPr>
          <p:cNvPr id="16" name="Rektangel 15"/>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bild 3"/>
          <p:cNvSpPr>
            <a:spLocks noGrp="1"/>
          </p:cNvSpPr>
          <p:nvPr>
            <p:ph type="pic" sz="quarter" idx="10" hasCustomPrompt="1"/>
          </p:nvPr>
        </p:nvSpPr>
        <p:spPr>
          <a:xfrm>
            <a:off x="325120" y="0"/>
            <a:ext cx="5770880" cy="6858000"/>
          </a:xfrm>
          <a:prstGeom prst="rect">
            <a:avLst/>
          </a:prstGeom>
        </p:spPr>
        <p:txBody>
          <a:bodyPr anchor="ctr">
            <a:normAutofit/>
          </a:bodyPr>
          <a:lstStyle>
            <a:lvl1pPr algn="ctr">
              <a:defRPr sz="1867">
                <a:solidFill>
                  <a:schemeClr val="accent2"/>
                </a:solidFill>
              </a:defRPr>
            </a:lvl1pPr>
          </a:lstStyle>
          <a:p>
            <a:r>
              <a:rPr lang="sv-SE"/>
              <a:t>Dra bilden till platshållaren eller klicka </a:t>
            </a:r>
            <a:br>
              <a:rPr lang="sv-SE"/>
            </a:br>
            <a:r>
              <a:rPr lang="sv-SE"/>
              <a:t>på ikonen för att lägga till den</a:t>
            </a:r>
          </a:p>
        </p:txBody>
      </p:sp>
      <p:sp>
        <p:nvSpPr>
          <p:cNvPr id="11" name="Platshållare för bild 3"/>
          <p:cNvSpPr>
            <a:spLocks noGrp="1"/>
          </p:cNvSpPr>
          <p:nvPr>
            <p:ph type="pic" sz="quarter" idx="11" hasCustomPrompt="1"/>
          </p:nvPr>
        </p:nvSpPr>
        <p:spPr>
          <a:xfrm>
            <a:off x="6096000" y="1"/>
            <a:ext cx="6079067" cy="6858000"/>
          </a:xfrm>
          <a:prstGeom prst="rect">
            <a:avLst/>
          </a:prstGeom>
        </p:spPr>
        <p:txBody>
          <a:bodyPr anchor="ctr">
            <a:normAutofit/>
          </a:bodyPr>
          <a:lstStyle>
            <a:lvl1pPr algn="ctr">
              <a:defRPr sz="1867">
                <a:solidFill>
                  <a:schemeClr val="accent2"/>
                </a:solidFill>
              </a:defRPr>
            </a:lvl1pPr>
          </a:lstStyle>
          <a:p>
            <a:r>
              <a:rPr lang="sv-SE"/>
              <a:t>Dra bilden till platshållaren eller klicka </a:t>
            </a:r>
            <a:br>
              <a:rPr lang="sv-SE"/>
            </a:br>
            <a:r>
              <a:rPr lang="sv-SE"/>
              <a:t>på ikonen för att lägga till den</a:t>
            </a:r>
          </a:p>
        </p:txBody>
      </p:sp>
      <p:pic>
        <p:nvPicPr>
          <p:cNvPr id="6" name="Bildobjekt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25120" cy="6858000"/>
          </a:xfrm>
          <a:prstGeom prst="rect">
            <a:avLst/>
          </a:prstGeom>
        </p:spPr>
      </p:pic>
    </p:spTree>
    <p:extLst>
      <p:ext uri="{BB962C8B-B14F-4D97-AF65-F5344CB8AC3E}">
        <p14:creationId xmlns:p14="http://schemas.microsoft.com/office/powerpoint/2010/main" val="1520710833"/>
      </p:ext>
    </p:extLst>
  </p:cSld>
  <p:clrMapOvr>
    <a:masterClrMapping/>
  </p:clrMapOvr>
  <p:transition spd="slow">
    <p:push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Click to edit Master title style</a:t>
            </a:r>
            <a:endParaRPr lang="sv-SE"/>
          </a:p>
        </p:txBody>
      </p:sp>
      <p:sp>
        <p:nvSpPr>
          <p:cNvPr id="3" name="Platshållare för innehåll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Platshållare för sidfot 4"/>
          <p:cNvSpPr>
            <a:spLocks noGrp="1"/>
          </p:cNvSpPr>
          <p:nvPr>
            <p:ph type="ftr" sz="quarter" idx="3"/>
          </p:nvPr>
        </p:nvSpPr>
        <p:spPr>
          <a:xfrm>
            <a:off x="441600" y="6516000"/>
            <a:ext cx="11294400" cy="223837"/>
          </a:xfrm>
          <a:prstGeom prst="rect">
            <a:avLst/>
          </a:prstGeom>
        </p:spPr>
        <p:txBody>
          <a:bodyPr vert="horz" lIns="0" tIns="0" rIns="0" bIns="0" rtlCol="0" anchor="ctr"/>
          <a:lstStyle>
            <a:lvl1pPr algn="l">
              <a:defRPr sz="900">
                <a:solidFill>
                  <a:schemeClr val="tx1">
                    <a:tint val="75000"/>
                  </a:schemeClr>
                </a:solidFill>
                <a:latin typeface="Times New Roman" panose="02020603050405020304" pitchFamily="18" charset="0"/>
                <a:cs typeface="Times New Roman" panose="02020603050405020304" pitchFamily="18" charset="0"/>
              </a:defRPr>
            </a:lvl1pPr>
          </a:lstStyle>
          <a:p>
            <a:endParaRPr lang="sv-SE" dirty="0"/>
          </a:p>
        </p:txBody>
      </p:sp>
    </p:spTree>
    <p:extLst>
      <p:ext uri="{BB962C8B-B14F-4D97-AF65-F5344CB8AC3E}">
        <p14:creationId xmlns:p14="http://schemas.microsoft.com/office/powerpoint/2010/main" val="166774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Agenda/Innehållsförteckning alt2">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B00F33A7-C5B6-46A1-98E0-08C020982C94}"/>
              </a:ext>
            </a:extLst>
          </p:cNvPr>
          <p:cNvSpPr>
            <a:spLocks noGrp="1"/>
          </p:cNvSpPr>
          <p:nvPr>
            <p:ph type="title"/>
          </p:nvPr>
        </p:nvSpPr>
        <p:spPr>
          <a:xfrm>
            <a:off x="1055688" y="1089025"/>
            <a:ext cx="5360947" cy="1030962"/>
          </a:xfrm>
          <a:prstGeom prst="rect">
            <a:avLst/>
          </a:prstGeom>
        </p:spPr>
        <p:txBody>
          <a:bodyPr anchor="ctr" anchorCtr="0"/>
          <a:lstStyle>
            <a:lvl1pPr algn="l">
              <a:defRPr sz="3000" b="1">
                <a:solidFill>
                  <a:schemeClr val="tx1"/>
                </a:solidFill>
                <a:latin typeface="+mj-lt"/>
                <a:cs typeface="Arial" panose="020B0604020202020204" pitchFamily="34" charset="0"/>
              </a:defRPr>
            </a:lvl1pPr>
          </a:lstStyle>
          <a:p>
            <a:endParaRPr lang="en-GB" noProof="0"/>
          </a:p>
        </p:txBody>
      </p:sp>
      <p:sp>
        <p:nvSpPr>
          <p:cNvPr id="31" name="Text Placeholder 27">
            <a:extLst>
              <a:ext uri="{FF2B5EF4-FFF2-40B4-BE49-F238E27FC236}">
                <a16:creationId xmlns:a16="http://schemas.microsoft.com/office/drawing/2014/main" id="{FDC3E486-E293-4EA6-A2FC-079C8181DA75}"/>
              </a:ext>
            </a:extLst>
          </p:cNvPr>
          <p:cNvSpPr>
            <a:spLocks noGrp="1"/>
          </p:cNvSpPr>
          <p:nvPr>
            <p:ph type="body" sz="quarter" idx="12"/>
          </p:nvPr>
        </p:nvSpPr>
        <p:spPr>
          <a:xfrm>
            <a:off x="1085505" y="2228760"/>
            <a:ext cx="5360947" cy="3744919"/>
          </a:xfrm>
          <a:prstGeom prst="rect">
            <a:avLst/>
          </a:prstGeom>
        </p:spPr>
        <p:txBody>
          <a:bodyPr anchor="t" anchorCtr="0"/>
          <a:lstStyle>
            <a:lvl1pPr marL="228600" indent="-228600" algn="l">
              <a:lnSpc>
                <a:spcPct val="100000"/>
              </a:lnSpc>
              <a:buFont typeface="+mj-lt"/>
              <a:buAutoNum type="arabicPeriod"/>
              <a:defRPr sz="1800">
                <a:solidFill>
                  <a:schemeClr val="tx1"/>
                </a:solidFill>
                <a:latin typeface="Arial" panose="020B0604020202020204" pitchFamily="34" charset="0"/>
                <a:cs typeface="Arial" panose="020B0604020202020204" pitchFamily="34" charset="0"/>
              </a:defRPr>
            </a:lvl1pPr>
            <a:lvl2pPr marL="457200" indent="0">
              <a:buFont typeface="Arial" panose="020B0604020202020204" pitchFamily="34" charset="0"/>
              <a:buChar char="•"/>
              <a:defRPr sz="1600" cap="none" baseline="0">
                <a:solidFill>
                  <a:schemeClr val="tx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GB" noProof="0"/>
              <a:t>Klicka här för att ändra format på bakgrundstexten</a:t>
            </a:r>
          </a:p>
          <a:p>
            <a:pPr lvl="1"/>
            <a:r>
              <a:rPr lang="en-GB" noProof="0"/>
              <a:t> Nivå 2</a:t>
            </a:r>
          </a:p>
          <a:p>
            <a:pPr lvl="0"/>
            <a:endParaRPr lang="en-GB" noProof="0"/>
          </a:p>
        </p:txBody>
      </p:sp>
      <p:pic>
        <p:nvPicPr>
          <p:cNvPr id="5" name="Picture 32" descr="Högskolan Dalarna Logotyp">
            <a:extLst>
              <a:ext uri="{FF2B5EF4-FFF2-40B4-BE49-F238E27FC236}">
                <a16:creationId xmlns:a16="http://schemas.microsoft.com/office/drawing/2014/main" id="{22237058-1D06-478C-B65E-97A763D710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9086" y="297875"/>
            <a:ext cx="2670461" cy="634908"/>
          </a:xfrm>
          <a:prstGeom prst="rect">
            <a:avLst/>
          </a:prstGeom>
        </p:spPr>
      </p:pic>
      <p:sp>
        <p:nvSpPr>
          <p:cNvPr id="16" name="Picture Placeholder 2">
            <a:extLst>
              <a:ext uri="{FF2B5EF4-FFF2-40B4-BE49-F238E27FC236}">
                <a16:creationId xmlns:a16="http://schemas.microsoft.com/office/drawing/2014/main" id="{FB11CA43-E867-4053-A228-DB91F471C52B}"/>
              </a:ext>
            </a:extLst>
          </p:cNvPr>
          <p:cNvSpPr>
            <a:spLocks noGrp="1"/>
          </p:cNvSpPr>
          <p:nvPr>
            <p:ph type="pic" sz="quarter" idx="10"/>
          </p:nvPr>
        </p:nvSpPr>
        <p:spPr>
          <a:xfrm>
            <a:off x="7274984" y="2"/>
            <a:ext cx="4917017" cy="6331152"/>
          </a:xfrm>
          <a:prstGeom prst="rect">
            <a:avLst/>
          </a:prstGeom>
        </p:spPr>
        <p:txBody>
          <a:bodyPr/>
          <a:lstStyle>
            <a:lvl1pPr>
              <a:buNone/>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noProof="0"/>
              <a:t>Klicka på ikonen för att lägga till en bild</a:t>
            </a:r>
          </a:p>
        </p:txBody>
      </p:sp>
      <p:sp>
        <p:nvSpPr>
          <p:cNvPr id="4" name="Rektangel 8">
            <a:extLst>
              <a:ext uri="{FF2B5EF4-FFF2-40B4-BE49-F238E27FC236}">
                <a16:creationId xmlns:a16="http://schemas.microsoft.com/office/drawing/2014/main" id="{75DE9293-C009-4846-B59E-4871D6A8A9D8}"/>
              </a:ext>
              <a:ext uri="{C183D7F6-B498-43B3-948B-1728B52AA6E4}">
                <adec:decorative xmlns:adec="http://schemas.microsoft.com/office/drawing/2017/decorative" val="1"/>
              </a:ext>
            </a:extLst>
          </p:cNvPr>
          <p:cNvSpPr/>
          <p:nvPr userDrawn="1"/>
        </p:nvSpPr>
        <p:spPr>
          <a:xfrm>
            <a:off x="0" y="6331154"/>
            <a:ext cx="12192000" cy="526847"/>
          </a:xfrm>
          <a:prstGeom prst="rect">
            <a:avLst/>
          </a:prstGeom>
          <a:gradFill flip="none" rotWithShape="1">
            <a:gsLst>
              <a:gs pos="0">
                <a:srgbClr val="E50076"/>
              </a:gs>
              <a:gs pos="100000">
                <a:srgbClr val="4B2582"/>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8" name="Platshållare för text 11">
            <a:extLst>
              <a:ext uri="{FF2B5EF4-FFF2-40B4-BE49-F238E27FC236}">
                <a16:creationId xmlns:a16="http://schemas.microsoft.com/office/drawing/2014/main" id="{1ED71AFC-BB52-411A-9A7F-E9D1434E0398}"/>
              </a:ext>
            </a:extLst>
          </p:cNvPr>
          <p:cNvSpPr>
            <a:spLocks noGrp="1"/>
          </p:cNvSpPr>
          <p:nvPr>
            <p:ph type="body" sz="quarter" idx="13" hasCustomPrompt="1"/>
          </p:nvPr>
        </p:nvSpPr>
        <p:spPr>
          <a:xfrm>
            <a:off x="1082842" y="6021386"/>
            <a:ext cx="5372100" cy="229017"/>
          </a:xfrm>
          <a:prstGeom prst="rect">
            <a:avLst/>
          </a:prstGeom>
        </p:spPr>
        <p:txBody>
          <a:bodyPr/>
          <a:lstStyle>
            <a:lvl1pPr marL="0" indent="0" algn="r">
              <a:buNone/>
              <a:defRPr sz="1200" i="1">
                <a:solidFill>
                  <a:schemeClr val="tx1"/>
                </a:solidFill>
              </a:defRPr>
            </a:lvl1pPr>
            <a:lvl2pPr>
              <a:defRPr sz="1200"/>
            </a:lvl2pPr>
            <a:lvl3pPr>
              <a:defRPr sz="1200"/>
            </a:lvl3pPr>
            <a:lvl4pPr>
              <a:defRPr sz="1200"/>
            </a:lvl4pPr>
            <a:lvl5pPr>
              <a:defRPr sz="1200"/>
            </a:lvl5pPr>
          </a:lstStyle>
          <a:p>
            <a:pPr lvl="0"/>
            <a:r>
              <a:rPr lang="en-GB" noProof="0"/>
              <a:t>Bildkälla: Fotograf Namn Namnsson</a:t>
            </a:r>
          </a:p>
        </p:txBody>
      </p:sp>
      <p:sp>
        <p:nvSpPr>
          <p:cNvPr id="15" name="Platshållare för datum 3">
            <a:extLst>
              <a:ext uri="{FF2B5EF4-FFF2-40B4-BE49-F238E27FC236}">
                <a16:creationId xmlns:a16="http://schemas.microsoft.com/office/drawing/2014/main" id="{0FE8B823-F42B-4B2A-97AC-DCF00AE19F65}"/>
              </a:ext>
            </a:extLst>
          </p:cNvPr>
          <p:cNvSpPr>
            <a:spLocks noGrp="1"/>
          </p:cNvSpPr>
          <p:nvPr>
            <p:ph type="dt" sz="half" idx="2"/>
          </p:nvPr>
        </p:nvSpPr>
        <p:spPr>
          <a:xfrm>
            <a:off x="1055687" y="6356350"/>
            <a:ext cx="929523" cy="365125"/>
          </a:xfrm>
          <a:prstGeom prst="rect">
            <a:avLst/>
          </a:prstGeom>
        </p:spPr>
        <p:txBody>
          <a:bodyPr vert="horz" lIns="91440" tIns="45720" rIns="91440" bIns="45720" rtlCol="0" anchor="ctr"/>
          <a:lstStyle>
            <a:lvl1pPr algn="l">
              <a:defRPr sz="1050">
                <a:solidFill>
                  <a:schemeClr val="bg1"/>
                </a:solidFill>
              </a:defRPr>
            </a:lvl1pPr>
          </a:lstStyle>
          <a:p>
            <a:fld id="{9F36A944-98E7-4C32-ABD0-39B1C9C7C273}" type="datetimeFigureOut">
              <a:rPr lang="en-GB" noProof="0" smtClean="0"/>
              <a:pPr/>
              <a:t>17/01/2026</a:t>
            </a:fld>
            <a:endParaRPr lang="en-GB" noProof="0"/>
          </a:p>
        </p:txBody>
      </p:sp>
      <p:sp>
        <p:nvSpPr>
          <p:cNvPr id="17" name="Platshållare för sidfot 4">
            <a:extLst>
              <a:ext uri="{FF2B5EF4-FFF2-40B4-BE49-F238E27FC236}">
                <a16:creationId xmlns:a16="http://schemas.microsoft.com/office/drawing/2014/main" id="{A5860A82-D2C0-44E5-8F2A-A84C4E8A6E7F}"/>
              </a:ext>
            </a:extLst>
          </p:cNvPr>
          <p:cNvSpPr>
            <a:spLocks noGrp="1"/>
          </p:cNvSpPr>
          <p:nvPr>
            <p:ph type="ftr" sz="quarter" idx="3"/>
          </p:nvPr>
        </p:nvSpPr>
        <p:spPr>
          <a:xfrm>
            <a:off x="2033849" y="6356350"/>
            <a:ext cx="4114800" cy="365125"/>
          </a:xfrm>
          <a:prstGeom prst="rect">
            <a:avLst/>
          </a:prstGeom>
        </p:spPr>
        <p:txBody>
          <a:bodyPr vert="horz" lIns="91440" tIns="45720" rIns="91440" bIns="45720" rtlCol="0" anchor="ctr"/>
          <a:lstStyle>
            <a:lvl1pPr algn="l">
              <a:defRPr sz="1050">
                <a:solidFill>
                  <a:schemeClr val="bg1"/>
                </a:solidFill>
              </a:defRPr>
            </a:lvl1pPr>
          </a:lstStyle>
          <a:p>
            <a:endParaRPr lang="en-GB" noProof="0"/>
          </a:p>
        </p:txBody>
      </p:sp>
      <p:sp>
        <p:nvSpPr>
          <p:cNvPr id="18" name="Platshållare för bildnummer 5">
            <a:extLst>
              <a:ext uri="{FF2B5EF4-FFF2-40B4-BE49-F238E27FC236}">
                <a16:creationId xmlns:a16="http://schemas.microsoft.com/office/drawing/2014/main" id="{E7EAA475-100D-4538-8535-E389B9C70EC8}"/>
              </a:ext>
            </a:extLst>
          </p:cNvPr>
          <p:cNvSpPr>
            <a:spLocks noGrp="1"/>
          </p:cNvSpPr>
          <p:nvPr>
            <p:ph type="sldNum" sz="quarter" idx="4"/>
          </p:nvPr>
        </p:nvSpPr>
        <p:spPr>
          <a:xfrm>
            <a:off x="439970" y="6356350"/>
            <a:ext cx="499801" cy="365125"/>
          </a:xfrm>
          <a:prstGeom prst="rect">
            <a:avLst/>
          </a:prstGeom>
        </p:spPr>
        <p:txBody>
          <a:bodyPr vert="horz" lIns="91440" tIns="45720" rIns="91440" bIns="45720" rtlCol="0" anchor="ctr"/>
          <a:lstStyle>
            <a:lvl1pPr algn="ctr">
              <a:defRPr sz="1050" b="1">
                <a:solidFill>
                  <a:schemeClr val="bg1"/>
                </a:solidFill>
              </a:defRPr>
            </a:lvl1pPr>
          </a:lstStyle>
          <a:p>
            <a:fld id="{A204C5AF-5CE7-4AC5-8E1F-91F181F143FE}" type="slidenum">
              <a:rPr lang="en-GB" noProof="0" smtClean="0"/>
              <a:pPr/>
              <a:t>‹#›</a:t>
            </a:fld>
            <a:endParaRPr lang="en-GB" noProof="0"/>
          </a:p>
        </p:txBody>
      </p:sp>
      <p:pic>
        <p:nvPicPr>
          <p:cNvPr id="12" name="Bildobjekt 11">
            <a:extLst>
              <a:ext uri="{FF2B5EF4-FFF2-40B4-BE49-F238E27FC236}">
                <a16:creationId xmlns:a16="http://schemas.microsoft.com/office/drawing/2014/main" id="{3BD943D2-8697-4103-88F6-D80A02155CB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31522" y="6341093"/>
            <a:ext cx="1435694" cy="485927"/>
          </a:xfrm>
          <a:prstGeom prst="rect">
            <a:avLst/>
          </a:prstGeom>
        </p:spPr>
      </p:pic>
    </p:spTree>
    <p:extLst>
      <p:ext uri="{BB962C8B-B14F-4D97-AF65-F5344CB8AC3E}">
        <p14:creationId xmlns:p14="http://schemas.microsoft.com/office/powerpoint/2010/main" val="2821593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B586BC6E-FD26-40CB-AE21-FC3349F1C66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0800000">
            <a:off x="-50801" y="-50800"/>
            <a:ext cx="12242799" cy="6908800"/>
          </a:xfrm>
          <a:prstGeom prst="rect">
            <a:avLst/>
          </a:prstGeom>
        </p:spPr>
      </p:pic>
      <p:pic>
        <p:nvPicPr>
          <p:cNvPr id="9" name="Bildobjekt 8" descr="Dalarna University logotype">
            <a:extLst>
              <a:ext uri="{FF2B5EF4-FFF2-40B4-BE49-F238E27FC236}">
                <a16:creationId xmlns:a16="http://schemas.microsoft.com/office/drawing/2014/main" id="{31F67B40-23C1-4EB1-8A30-2F0B8B190C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4651" y="299613"/>
            <a:ext cx="2153217" cy="728781"/>
          </a:xfrm>
          <a:prstGeom prst="rect">
            <a:avLst/>
          </a:prstGeom>
        </p:spPr>
      </p:pic>
      <p:sp>
        <p:nvSpPr>
          <p:cNvPr id="8" name="Text Placeholder 27">
            <a:extLst>
              <a:ext uri="{FF2B5EF4-FFF2-40B4-BE49-F238E27FC236}">
                <a16:creationId xmlns:a16="http://schemas.microsoft.com/office/drawing/2014/main" id="{073F16A0-84FF-42CC-8F59-E615FAB377DC}"/>
              </a:ext>
            </a:extLst>
          </p:cNvPr>
          <p:cNvSpPr>
            <a:spLocks noGrp="1"/>
          </p:cNvSpPr>
          <p:nvPr>
            <p:ph type="body" sz="quarter" idx="13" hasCustomPrompt="1"/>
          </p:nvPr>
        </p:nvSpPr>
        <p:spPr>
          <a:xfrm>
            <a:off x="3647661" y="411308"/>
            <a:ext cx="7729423" cy="491357"/>
          </a:xfrm>
          <a:prstGeom prst="rect">
            <a:avLst/>
          </a:prstGeom>
        </p:spPr>
        <p:txBody>
          <a:bodyPr anchor="b" anchorCtr="0"/>
          <a:lstStyle>
            <a:lvl1pPr marL="0" indent="0" algn="r">
              <a:buNone/>
              <a:defRPr sz="1600">
                <a:solidFill>
                  <a:schemeClr val="bg1"/>
                </a:solidFill>
                <a:latin typeface="Arial" panose="020B0604020202020204" pitchFamily="34" charset="0"/>
                <a:cs typeface="Arial" panose="020B0604020202020204" pitchFamily="34" charset="0"/>
              </a:defRPr>
            </a:lvl1pPr>
            <a:lvl2pPr marL="457200" indent="0">
              <a:buNone/>
              <a:defRPr sz="2000" cap="none" baseline="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GB" noProof="0"/>
              <a:t>Föreläsning Datum Kod Benämning</a:t>
            </a:r>
          </a:p>
        </p:txBody>
      </p:sp>
      <p:sp>
        <p:nvSpPr>
          <p:cNvPr id="37" name="Title 1">
            <a:extLst>
              <a:ext uri="{FF2B5EF4-FFF2-40B4-BE49-F238E27FC236}">
                <a16:creationId xmlns:a16="http://schemas.microsoft.com/office/drawing/2014/main" id="{B00F33A7-C5B6-46A1-98E0-08C020982C94}"/>
              </a:ext>
            </a:extLst>
          </p:cNvPr>
          <p:cNvSpPr>
            <a:spLocks noGrp="1"/>
          </p:cNvSpPr>
          <p:nvPr>
            <p:ph type="title" hasCustomPrompt="1"/>
          </p:nvPr>
        </p:nvSpPr>
        <p:spPr>
          <a:xfrm>
            <a:off x="2961861" y="4469896"/>
            <a:ext cx="8415223" cy="1143045"/>
          </a:xfrm>
          <a:prstGeom prst="rect">
            <a:avLst/>
          </a:prstGeom>
        </p:spPr>
        <p:txBody>
          <a:bodyPr anchor="b" anchorCtr="0"/>
          <a:lstStyle>
            <a:lvl1pPr algn="r">
              <a:defRPr sz="3000" b="1">
                <a:solidFill>
                  <a:schemeClr val="bg1"/>
                </a:solidFill>
                <a:latin typeface="+mj-lt"/>
                <a:cs typeface="Arial" panose="020B0604020202020204" pitchFamily="34" charset="0"/>
              </a:defRPr>
            </a:lvl1pPr>
          </a:lstStyle>
          <a:p>
            <a:r>
              <a:rPr lang="en-GB" noProof="0"/>
              <a:t>Titel på presentationen</a:t>
            </a:r>
          </a:p>
        </p:txBody>
      </p:sp>
      <p:sp>
        <p:nvSpPr>
          <p:cNvPr id="31" name="Text Placeholder 27">
            <a:extLst>
              <a:ext uri="{FF2B5EF4-FFF2-40B4-BE49-F238E27FC236}">
                <a16:creationId xmlns:a16="http://schemas.microsoft.com/office/drawing/2014/main" id="{FDC3E486-E293-4EA6-A2FC-079C8181DA75}"/>
              </a:ext>
            </a:extLst>
          </p:cNvPr>
          <p:cNvSpPr>
            <a:spLocks noGrp="1"/>
          </p:cNvSpPr>
          <p:nvPr>
            <p:ph type="body" sz="quarter" idx="12" hasCustomPrompt="1"/>
          </p:nvPr>
        </p:nvSpPr>
        <p:spPr>
          <a:xfrm>
            <a:off x="2961862" y="5775650"/>
            <a:ext cx="8415224" cy="257401"/>
          </a:xfrm>
          <a:prstGeom prst="rect">
            <a:avLst/>
          </a:prstGeom>
        </p:spPr>
        <p:txBody>
          <a:bodyPr anchor="t" anchorCtr="0"/>
          <a:lstStyle>
            <a:lvl1pPr marL="0" indent="0" algn="r">
              <a:buNone/>
              <a:defRPr sz="1400">
                <a:solidFill>
                  <a:schemeClr val="bg1"/>
                </a:solidFill>
                <a:latin typeface="Arial" panose="020B0604020202020204" pitchFamily="34" charset="0"/>
                <a:cs typeface="Arial" panose="020B0604020202020204" pitchFamily="34" charset="0"/>
              </a:defRPr>
            </a:lvl1pPr>
            <a:lvl2pPr marL="457200" indent="0">
              <a:buNone/>
              <a:defRPr sz="2000" cap="none" baseline="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GB" noProof="0"/>
              <a:t>Namn Namnsson, din titel</a:t>
            </a:r>
          </a:p>
        </p:txBody>
      </p:sp>
      <p:sp>
        <p:nvSpPr>
          <p:cNvPr id="30" name="Picture Placeholder 29">
            <a:extLst>
              <a:ext uri="{FF2B5EF4-FFF2-40B4-BE49-F238E27FC236}">
                <a16:creationId xmlns:a16="http://schemas.microsoft.com/office/drawing/2014/main" id="{5976514E-A48F-459A-9910-E8184926060A}"/>
              </a:ext>
            </a:extLst>
          </p:cNvPr>
          <p:cNvSpPr>
            <a:spLocks noGrp="1"/>
          </p:cNvSpPr>
          <p:nvPr>
            <p:ph type="pic" sz="quarter" idx="11"/>
          </p:nvPr>
        </p:nvSpPr>
        <p:spPr>
          <a:xfrm>
            <a:off x="-50801" y="1245059"/>
            <a:ext cx="12242801" cy="2919436"/>
          </a:xfrm>
          <a:prstGeom prst="rect">
            <a:avLst/>
          </a:prstGeom>
        </p:spPr>
        <p:txBody>
          <a:bodyPr/>
          <a:lstStyle>
            <a:lvl1pPr>
              <a:buNone/>
              <a:defRPr>
                <a:solidFill>
                  <a:schemeClr val="bg1"/>
                </a:solidFill>
              </a:defRPr>
            </a:lvl1pPr>
          </a:lstStyle>
          <a:p>
            <a:r>
              <a:rPr lang="en-GB" noProof="0"/>
              <a:t>Klicka på ikonen för att lägga till en bild</a:t>
            </a:r>
          </a:p>
        </p:txBody>
      </p:sp>
      <p:sp>
        <p:nvSpPr>
          <p:cNvPr id="15" name="Platshållare för text 7">
            <a:extLst>
              <a:ext uri="{FF2B5EF4-FFF2-40B4-BE49-F238E27FC236}">
                <a16:creationId xmlns:a16="http://schemas.microsoft.com/office/drawing/2014/main" id="{21211197-22C2-487C-808B-6829BCCC81E7}"/>
              </a:ext>
            </a:extLst>
          </p:cNvPr>
          <p:cNvSpPr>
            <a:spLocks noGrp="1"/>
          </p:cNvSpPr>
          <p:nvPr>
            <p:ph type="body" sz="quarter" idx="14" hasCustomPrompt="1"/>
          </p:nvPr>
        </p:nvSpPr>
        <p:spPr>
          <a:xfrm>
            <a:off x="120230" y="4234698"/>
            <a:ext cx="4722478" cy="229017"/>
          </a:xfrm>
          <a:prstGeom prst="rect">
            <a:avLst/>
          </a:prstGeom>
        </p:spPr>
        <p:txBody>
          <a:bodyPr/>
          <a:lstStyle>
            <a:lvl1pPr marL="0" indent="0">
              <a:buNone/>
              <a:defRPr sz="1200" i="1">
                <a:solidFill>
                  <a:schemeClr val="bg1"/>
                </a:solidFill>
              </a:defRPr>
            </a:lvl1pPr>
          </a:lstStyle>
          <a:p>
            <a:r>
              <a:rPr lang="en-GB" noProof="0"/>
              <a:t>Bildkälla: Fotograf Namn Namnsson</a:t>
            </a:r>
          </a:p>
        </p:txBody>
      </p:sp>
    </p:spTree>
    <p:extLst>
      <p:ext uri="{BB962C8B-B14F-4D97-AF65-F5344CB8AC3E}">
        <p14:creationId xmlns:p14="http://schemas.microsoft.com/office/powerpoint/2010/main" val="3954253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Innehållsförtecknin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82ED3C4-17BC-43B6-B922-20790B11940F}"/>
              </a:ext>
              <a:ext uri="{C183D7F6-B498-43B3-948B-1728B52AA6E4}">
                <adec:decorative xmlns:adec="http://schemas.microsoft.com/office/drawing/2017/decorative" val="1"/>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pic>
        <p:nvPicPr>
          <p:cNvPr id="12" name="Bildobjekt 11">
            <a:extLst>
              <a:ext uri="{FF2B5EF4-FFF2-40B4-BE49-F238E27FC236}">
                <a16:creationId xmlns:a16="http://schemas.microsoft.com/office/drawing/2014/main" id="{78996F94-E389-424D-BCA7-8B163DDDAC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4651" y="299613"/>
            <a:ext cx="2153217" cy="728781"/>
          </a:xfrm>
          <a:prstGeom prst="rect">
            <a:avLst/>
          </a:prstGeom>
        </p:spPr>
      </p:pic>
      <p:sp>
        <p:nvSpPr>
          <p:cNvPr id="37" name="Title 1">
            <a:extLst>
              <a:ext uri="{FF2B5EF4-FFF2-40B4-BE49-F238E27FC236}">
                <a16:creationId xmlns:a16="http://schemas.microsoft.com/office/drawing/2014/main" id="{B00F33A7-C5B6-46A1-98E0-08C020982C94}"/>
              </a:ext>
            </a:extLst>
          </p:cNvPr>
          <p:cNvSpPr>
            <a:spLocks noGrp="1"/>
          </p:cNvSpPr>
          <p:nvPr>
            <p:ph type="title"/>
          </p:nvPr>
        </p:nvSpPr>
        <p:spPr>
          <a:xfrm>
            <a:off x="1055689" y="1089025"/>
            <a:ext cx="5360948" cy="1030962"/>
          </a:xfrm>
          <a:prstGeom prst="rect">
            <a:avLst/>
          </a:prstGeom>
        </p:spPr>
        <p:txBody>
          <a:bodyPr anchor="ctr" anchorCtr="0"/>
          <a:lstStyle>
            <a:lvl1pPr algn="l">
              <a:defRPr sz="3000" b="1">
                <a:solidFill>
                  <a:schemeClr val="bg1"/>
                </a:solidFill>
                <a:latin typeface="+mj-lt"/>
                <a:cs typeface="Arial" panose="020B0604020202020204" pitchFamily="34" charset="0"/>
              </a:defRPr>
            </a:lvl1pPr>
          </a:lstStyle>
          <a:p>
            <a:endParaRPr lang="en-GB" noProof="0"/>
          </a:p>
        </p:txBody>
      </p:sp>
      <p:sp>
        <p:nvSpPr>
          <p:cNvPr id="31" name="Text Placeholder 27">
            <a:extLst>
              <a:ext uri="{FF2B5EF4-FFF2-40B4-BE49-F238E27FC236}">
                <a16:creationId xmlns:a16="http://schemas.microsoft.com/office/drawing/2014/main" id="{FDC3E486-E293-4EA6-A2FC-079C8181DA75}"/>
              </a:ext>
            </a:extLst>
          </p:cNvPr>
          <p:cNvSpPr>
            <a:spLocks noGrp="1"/>
          </p:cNvSpPr>
          <p:nvPr>
            <p:ph type="body" sz="quarter" idx="12"/>
          </p:nvPr>
        </p:nvSpPr>
        <p:spPr>
          <a:xfrm>
            <a:off x="1085505" y="2228760"/>
            <a:ext cx="5360947" cy="3744919"/>
          </a:xfrm>
          <a:prstGeom prst="rect">
            <a:avLst/>
          </a:prstGeom>
        </p:spPr>
        <p:txBody>
          <a:bodyPr anchor="t" anchorCtr="0"/>
          <a:lstStyle>
            <a:lvl1pPr marL="228600" indent="-228600" algn="l">
              <a:lnSpc>
                <a:spcPct val="100000"/>
              </a:lnSpc>
              <a:buFont typeface="+mj-lt"/>
              <a:buAutoNum type="arabicPeriod"/>
              <a:defRPr sz="1800">
                <a:solidFill>
                  <a:schemeClr val="bg1"/>
                </a:solidFill>
                <a:latin typeface="Arial" panose="020B0604020202020204" pitchFamily="34" charset="0"/>
                <a:cs typeface="Arial" panose="020B0604020202020204" pitchFamily="34" charset="0"/>
              </a:defRPr>
            </a:lvl1pPr>
            <a:lvl2pPr marL="457200" indent="0">
              <a:buFont typeface="Arial" panose="020B0604020202020204" pitchFamily="34" charset="0"/>
              <a:buChar char="•"/>
              <a:defRPr sz="1600" cap="none" baseline="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GB" noProof="0"/>
              <a:t>Klicka här för att ändra format på bakgrundstexten</a:t>
            </a:r>
          </a:p>
          <a:p>
            <a:pPr lvl="1"/>
            <a:r>
              <a:rPr lang="en-GB" noProof="0"/>
              <a:t> Nivå 2</a:t>
            </a:r>
          </a:p>
        </p:txBody>
      </p:sp>
      <p:sp>
        <p:nvSpPr>
          <p:cNvPr id="16" name="Picture Placeholder 2">
            <a:extLst>
              <a:ext uri="{FF2B5EF4-FFF2-40B4-BE49-F238E27FC236}">
                <a16:creationId xmlns:a16="http://schemas.microsoft.com/office/drawing/2014/main" id="{FB11CA43-E867-4053-A228-DB91F471C52B}"/>
              </a:ext>
            </a:extLst>
          </p:cNvPr>
          <p:cNvSpPr>
            <a:spLocks noGrp="1"/>
          </p:cNvSpPr>
          <p:nvPr>
            <p:ph type="pic" sz="quarter" idx="10"/>
          </p:nvPr>
        </p:nvSpPr>
        <p:spPr>
          <a:xfrm>
            <a:off x="7274984" y="0"/>
            <a:ext cx="4917017" cy="6858000"/>
          </a:xfrm>
          <a:prstGeom prst="rect">
            <a:avLst/>
          </a:prstGeom>
        </p:spPr>
        <p:txBody>
          <a:bodyPr/>
          <a:lstStyle>
            <a:lvl1pPr>
              <a:buFontTx/>
              <a:buNone/>
              <a:defRPr sz="200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noProof="0"/>
              <a:t>Klicka på ikonen för att lägga till en bild</a:t>
            </a:r>
          </a:p>
        </p:txBody>
      </p:sp>
      <p:sp>
        <p:nvSpPr>
          <p:cNvPr id="7" name="Platshållare för text 11">
            <a:extLst>
              <a:ext uri="{FF2B5EF4-FFF2-40B4-BE49-F238E27FC236}">
                <a16:creationId xmlns:a16="http://schemas.microsoft.com/office/drawing/2014/main" id="{CD9ABB33-73CE-449A-824C-7EE2B01A492E}"/>
              </a:ext>
            </a:extLst>
          </p:cNvPr>
          <p:cNvSpPr>
            <a:spLocks noGrp="1"/>
          </p:cNvSpPr>
          <p:nvPr>
            <p:ph type="body" sz="quarter" idx="13" hasCustomPrompt="1"/>
          </p:nvPr>
        </p:nvSpPr>
        <p:spPr>
          <a:xfrm>
            <a:off x="1082843" y="6021386"/>
            <a:ext cx="5372100" cy="229017"/>
          </a:xfrm>
          <a:prstGeom prst="rect">
            <a:avLst/>
          </a:prstGeom>
        </p:spPr>
        <p:txBody>
          <a:bodyPr/>
          <a:lstStyle>
            <a:lvl1pPr marL="0" indent="0" algn="r">
              <a:buNone/>
              <a:defRPr sz="1200" i="1">
                <a:solidFill>
                  <a:schemeClr val="bg1"/>
                </a:solidFill>
              </a:defRPr>
            </a:lvl1pPr>
            <a:lvl2pPr>
              <a:defRPr sz="1200"/>
            </a:lvl2pPr>
            <a:lvl3pPr>
              <a:defRPr sz="1200"/>
            </a:lvl3pPr>
            <a:lvl4pPr>
              <a:defRPr sz="1200"/>
            </a:lvl4pPr>
            <a:lvl5pPr>
              <a:defRPr sz="1200"/>
            </a:lvl5pPr>
          </a:lstStyle>
          <a:p>
            <a:pPr lvl="0"/>
            <a:r>
              <a:rPr lang="en-GB" noProof="0"/>
              <a:t>Bildkälla: Fotograf Namn Namnsson</a:t>
            </a:r>
          </a:p>
        </p:txBody>
      </p:sp>
      <p:sp>
        <p:nvSpPr>
          <p:cNvPr id="11" name="Platshållare för datum 3">
            <a:extLst>
              <a:ext uri="{FF2B5EF4-FFF2-40B4-BE49-F238E27FC236}">
                <a16:creationId xmlns:a16="http://schemas.microsoft.com/office/drawing/2014/main" id="{60894633-4897-4C38-B5E1-DD39DFD690C8}"/>
              </a:ext>
            </a:extLst>
          </p:cNvPr>
          <p:cNvSpPr>
            <a:spLocks noGrp="1"/>
          </p:cNvSpPr>
          <p:nvPr>
            <p:ph type="dt" sz="half" idx="2"/>
          </p:nvPr>
        </p:nvSpPr>
        <p:spPr>
          <a:xfrm>
            <a:off x="1055687" y="6356350"/>
            <a:ext cx="929523" cy="365125"/>
          </a:xfrm>
          <a:prstGeom prst="rect">
            <a:avLst/>
          </a:prstGeom>
        </p:spPr>
        <p:txBody>
          <a:bodyPr vert="horz" lIns="91440" tIns="45720" rIns="91440" bIns="45720" rtlCol="0" anchor="ctr"/>
          <a:lstStyle>
            <a:lvl1pPr algn="l">
              <a:defRPr sz="1050">
                <a:solidFill>
                  <a:schemeClr val="bg1"/>
                </a:solidFill>
              </a:defRPr>
            </a:lvl1pPr>
          </a:lstStyle>
          <a:p>
            <a:fld id="{9F36A944-98E7-4C32-ABD0-39B1C9C7C273}" type="datetimeFigureOut">
              <a:rPr lang="en-GB" noProof="0" smtClean="0"/>
              <a:pPr/>
              <a:t>17/01/2026</a:t>
            </a:fld>
            <a:endParaRPr lang="en-GB" noProof="0"/>
          </a:p>
        </p:txBody>
      </p:sp>
      <p:sp>
        <p:nvSpPr>
          <p:cNvPr id="15" name="Platshållare för sidfot 4">
            <a:extLst>
              <a:ext uri="{FF2B5EF4-FFF2-40B4-BE49-F238E27FC236}">
                <a16:creationId xmlns:a16="http://schemas.microsoft.com/office/drawing/2014/main" id="{9754DD30-C97D-4470-9A0A-F3B6B61E91F7}"/>
              </a:ext>
            </a:extLst>
          </p:cNvPr>
          <p:cNvSpPr>
            <a:spLocks noGrp="1"/>
          </p:cNvSpPr>
          <p:nvPr>
            <p:ph type="ftr" sz="quarter" idx="3"/>
          </p:nvPr>
        </p:nvSpPr>
        <p:spPr>
          <a:xfrm>
            <a:off x="2033849" y="6356350"/>
            <a:ext cx="4114800" cy="365125"/>
          </a:xfrm>
          <a:prstGeom prst="rect">
            <a:avLst/>
          </a:prstGeom>
        </p:spPr>
        <p:txBody>
          <a:bodyPr vert="horz" lIns="91440" tIns="45720" rIns="91440" bIns="45720" rtlCol="0" anchor="ctr"/>
          <a:lstStyle>
            <a:lvl1pPr algn="l">
              <a:defRPr sz="1050">
                <a:solidFill>
                  <a:schemeClr val="bg1"/>
                </a:solidFill>
              </a:defRPr>
            </a:lvl1pPr>
          </a:lstStyle>
          <a:p>
            <a:endParaRPr lang="en-GB" noProof="0"/>
          </a:p>
        </p:txBody>
      </p:sp>
      <p:sp>
        <p:nvSpPr>
          <p:cNvPr id="17" name="Platshållare för bildnummer 5">
            <a:extLst>
              <a:ext uri="{FF2B5EF4-FFF2-40B4-BE49-F238E27FC236}">
                <a16:creationId xmlns:a16="http://schemas.microsoft.com/office/drawing/2014/main" id="{59C10E4F-5C41-4783-9391-6164F5C59628}"/>
              </a:ext>
            </a:extLst>
          </p:cNvPr>
          <p:cNvSpPr>
            <a:spLocks noGrp="1"/>
          </p:cNvSpPr>
          <p:nvPr>
            <p:ph type="sldNum" sz="quarter" idx="4"/>
          </p:nvPr>
        </p:nvSpPr>
        <p:spPr>
          <a:xfrm>
            <a:off x="439970" y="6356350"/>
            <a:ext cx="499801" cy="365125"/>
          </a:xfrm>
          <a:prstGeom prst="rect">
            <a:avLst/>
          </a:prstGeom>
        </p:spPr>
        <p:txBody>
          <a:bodyPr vert="horz" lIns="91440" tIns="45720" rIns="91440" bIns="45720" rtlCol="0" anchor="ctr"/>
          <a:lstStyle>
            <a:lvl1pPr algn="ctr">
              <a:defRPr sz="1050" b="1">
                <a:solidFill>
                  <a:schemeClr val="bg1"/>
                </a:solidFill>
              </a:defRPr>
            </a:lvl1pPr>
          </a:lstStyle>
          <a:p>
            <a:fld id="{A204C5AF-5CE7-4AC5-8E1F-91F181F143FE}" type="slidenum">
              <a:rPr lang="en-GB" noProof="0" smtClean="0"/>
              <a:pPr/>
              <a:t>‹#›</a:t>
            </a:fld>
            <a:endParaRPr lang="en-GB" noProof="0"/>
          </a:p>
        </p:txBody>
      </p:sp>
    </p:spTree>
    <p:extLst>
      <p:ext uri="{BB962C8B-B14F-4D97-AF65-F5344CB8AC3E}">
        <p14:creationId xmlns:p14="http://schemas.microsoft.com/office/powerpoint/2010/main" val="535858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Innehållsförteckning alt2">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B00F33A7-C5B6-46A1-98E0-08C020982C94}"/>
              </a:ext>
            </a:extLst>
          </p:cNvPr>
          <p:cNvSpPr>
            <a:spLocks noGrp="1"/>
          </p:cNvSpPr>
          <p:nvPr>
            <p:ph type="title"/>
          </p:nvPr>
        </p:nvSpPr>
        <p:spPr>
          <a:xfrm>
            <a:off x="1055688" y="1089025"/>
            <a:ext cx="5360947" cy="1030962"/>
          </a:xfrm>
          <a:prstGeom prst="rect">
            <a:avLst/>
          </a:prstGeom>
        </p:spPr>
        <p:txBody>
          <a:bodyPr anchor="ctr" anchorCtr="0"/>
          <a:lstStyle>
            <a:lvl1pPr algn="l">
              <a:defRPr sz="3000" b="1">
                <a:solidFill>
                  <a:schemeClr val="tx1"/>
                </a:solidFill>
                <a:latin typeface="+mj-lt"/>
                <a:cs typeface="Arial" panose="020B0604020202020204" pitchFamily="34" charset="0"/>
              </a:defRPr>
            </a:lvl1pPr>
          </a:lstStyle>
          <a:p>
            <a:endParaRPr lang="en-GB" noProof="0"/>
          </a:p>
        </p:txBody>
      </p:sp>
      <p:sp>
        <p:nvSpPr>
          <p:cNvPr id="31" name="Text Placeholder 27">
            <a:extLst>
              <a:ext uri="{FF2B5EF4-FFF2-40B4-BE49-F238E27FC236}">
                <a16:creationId xmlns:a16="http://schemas.microsoft.com/office/drawing/2014/main" id="{FDC3E486-E293-4EA6-A2FC-079C8181DA75}"/>
              </a:ext>
            </a:extLst>
          </p:cNvPr>
          <p:cNvSpPr>
            <a:spLocks noGrp="1"/>
          </p:cNvSpPr>
          <p:nvPr>
            <p:ph type="body" sz="quarter" idx="12"/>
          </p:nvPr>
        </p:nvSpPr>
        <p:spPr>
          <a:xfrm>
            <a:off x="1085505" y="2228760"/>
            <a:ext cx="5360947" cy="3744919"/>
          </a:xfrm>
          <a:prstGeom prst="rect">
            <a:avLst/>
          </a:prstGeom>
        </p:spPr>
        <p:txBody>
          <a:bodyPr anchor="t" anchorCtr="0"/>
          <a:lstStyle>
            <a:lvl1pPr marL="228600" indent="-228600" algn="l">
              <a:lnSpc>
                <a:spcPct val="100000"/>
              </a:lnSpc>
              <a:buFont typeface="+mj-lt"/>
              <a:buAutoNum type="arabicPeriod"/>
              <a:defRPr sz="1800">
                <a:solidFill>
                  <a:schemeClr val="tx1"/>
                </a:solidFill>
                <a:latin typeface="Arial" panose="020B0604020202020204" pitchFamily="34" charset="0"/>
                <a:cs typeface="Arial" panose="020B0604020202020204" pitchFamily="34" charset="0"/>
              </a:defRPr>
            </a:lvl1pPr>
            <a:lvl2pPr marL="457200" indent="0">
              <a:buFont typeface="Arial" panose="020B0604020202020204" pitchFamily="34" charset="0"/>
              <a:buChar char="•"/>
              <a:defRPr sz="1600" cap="none" baseline="0">
                <a:solidFill>
                  <a:schemeClr val="tx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GB" noProof="0"/>
              <a:t>Klicka här för att ändra format på bakgrundstexten</a:t>
            </a:r>
          </a:p>
          <a:p>
            <a:pPr lvl="1"/>
            <a:r>
              <a:rPr lang="en-GB" noProof="0"/>
              <a:t> Nivå 2</a:t>
            </a:r>
          </a:p>
          <a:p>
            <a:pPr lvl="0"/>
            <a:endParaRPr lang="en-GB" noProof="0"/>
          </a:p>
        </p:txBody>
      </p:sp>
      <p:pic>
        <p:nvPicPr>
          <p:cNvPr id="5" name="Picture 32" descr="Högskolan Dalarna Logotyp">
            <a:extLst>
              <a:ext uri="{FF2B5EF4-FFF2-40B4-BE49-F238E27FC236}">
                <a16:creationId xmlns:a16="http://schemas.microsoft.com/office/drawing/2014/main" id="{22237058-1D06-478C-B65E-97A763D710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9086" y="297875"/>
            <a:ext cx="2670461" cy="634908"/>
          </a:xfrm>
          <a:prstGeom prst="rect">
            <a:avLst/>
          </a:prstGeom>
        </p:spPr>
      </p:pic>
      <p:sp>
        <p:nvSpPr>
          <p:cNvPr id="16" name="Picture Placeholder 2">
            <a:extLst>
              <a:ext uri="{FF2B5EF4-FFF2-40B4-BE49-F238E27FC236}">
                <a16:creationId xmlns:a16="http://schemas.microsoft.com/office/drawing/2014/main" id="{FB11CA43-E867-4053-A228-DB91F471C52B}"/>
              </a:ext>
            </a:extLst>
          </p:cNvPr>
          <p:cNvSpPr>
            <a:spLocks noGrp="1"/>
          </p:cNvSpPr>
          <p:nvPr>
            <p:ph type="pic" sz="quarter" idx="10"/>
          </p:nvPr>
        </p:nvSpPr>
        <p:spPr>
          <a:xfrm>
            <a:off x="7274984" y="2"/>
            <a:ext cx="4917017" cy="6331152"/>
          </a:xfrm>
          <a:prstGeom prst="rect">
            <a:avLst/>
          </a:prstGeom>
        </p:spPr>
        <p:txBody>
          <a:bodyPr/>
          <a:lstStyle>
            <a:lvl1pPr>
              <a:buNone/>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noProof="0"/>
              <a:t>Klicka på ikonen för att lägga till en bild</a:t>
            </a:r>
          </a:p>
        </p:txBody>
      </p:sp>
      <p:sp>
        <p:nvSpPr>
          <p:cNvPr id="4" name="Rektangel 8">
            <a:extLst>
              <a:ext uri="{FF2B5EF4-FFF2-40B4-BE49-F238E27FC236}">
                <a16:creationId xmlns:a16="http://schemas.microsoft.com/office/drawing/2014/main" id="{75DE9293-C009-4846-B59E-4871D6A8A9D8}"/>
              </a:ext>
              <a:ext uri="{C183D7F6-B498-43B3-948B-1728B52AA6E4}">
                <adec:decorative xmlns:adec="http://schemas.microsoft.com/office/drawing/2017/decorative" val="1"/>
              </a:ext>
            </a:extLst>
          </p:cNvPr>
          <p:cNvSpPr/>
          <p:nvPr userDrawn="1"/>
        </p:nvSpPr>
        <p:spPr>
          <a:xfrm>
            <a:off x="0" y="6331154"/>
            <a:ext cx="12192000" cy="526847"/>
          </a:xfrm>
          <a:prstGeom prst="rect">
            <a:avLst/>
          </a:prstGeom>
          <a:gradFill flip="none" rotWithShape="1">
            <a:gsLst>
              <a:gs pos="0">
                <a:srgbClr val="E50076"/>
              </a:gs>
              <a:gs pos="100000">
                <a:srgbClr val="4B2582"/>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8" name="Platshållare för text 11">
            <a:extLst>
              <a:ext uri="{FF2B5EF4-FFF2-40B4-BE49-F238E27FC236}">
                <a16:creationId xmlns:a16="http://schemas.microsoft.com/office/drawing/2014/main" id="{1ED71AFC-BB52-411A-9A7F-E9D1434E0398}"/>
              </a:ext>
            </a:extLst>
          </p:cNvPr>
          <p:cNvSpPr>
            <a:spLocks noGrp="1"/>
          </p:cNvSpPr>
          <p:nvPr>
            <p:ph type="body" sz="quarter" idx="13" hasCustomPrompt="1"/>
          </p:nvPr>
        </p:nvSpPr>
        <p:spPr>
          <a:xfrm>
            <a:off x="1082842" y="6021386"/>
            <a:ext cx="5372100" cy="229017"/>
          </a:xfrm>
          <a:prstGeom prst="rect">
            <a:avLst/>
          </a:prstGeom>
        </p:spPr>
        <p:txBody>
          <a:bodyPr/>
          <a:lstStyle>
            <a:lvl1pPr marL="0" indent="0" algn="r">
              <a:buNone/>
              <a:defRPr sz="1200" i="1">
                <a:solidFill>
                  <a:schemeClr val="tx1"/>
                </a:solidFill>
              </a:defRPr>
            </a:lvl1pPr>
            <a:lvl2pPr>
              <a:defRPr sz="1200"/>
            </a:lvl2pPr>
            <a:lvl3pPr>
              <a:defRPr sz="1200"/>
            </a:lvl3pPr>
            <a:lvl4pPr>
              <a:defRPr sz="1200"/>
            </a:lvl4pPr>
            <a:lvl5pPr>
              <a:defRPr sz="1200"/>
            </a:lvl5pPr>
          </a:lstStyle>
          <a:p>
            <a:pPr lvl="0"/>
            <a:r>
              <a:rPr lang="en-GB" noProof="0"/>
              <a:t>Bildkälla: Fotograf Namn Namnsson</a:t>
            </a:r>
          </a:p>
        </p:txBody>
      </p:sp>
      <p:sp>
        <p:nvSpPr>
          <p:cNvPr id="15" name="Platshållare för datum 3">
            <a:extLst>
              <a:ext uri="{FF2B5EF4-FFF2-40B4-BE49-F238E27FC236}">
                <a16:creationId xmlns:a16="http://schemas.microsoft.com/office/drawing/2014/main" id="{0FE8B823-F42B-4B2A-97AC-DCF00AE19F65}"/>
              </a:ext>
            </a:extLst>
          </p:cNvPr>
          <p:cNvSpPr>
            <a:spLocks noGrp="1"/>
          </p:cNvSpPr>
          <p:nvPr>
            <p:ph type="dt" sz="half" idx="2"/>
          </p:nvPr>
        </p:nvSpPr>
        <p:spPr>
          <a:xfrm>
            <a:off x="1055687" y="6356350"/>
            <a:ext cx="929523" cy="365125"/>
          </a:xfrm>
          <a:prstGeom prst="rect">
            <a:avLst/>
          </a:prstGeom>
        </p:spPr>
        <p:txBody>
          <a:bodyPr vert="horz" lIns="91440" tIns="45720" rIns="91440" bIns="45720" rtlCol="0" anchor="ctr"/>
          <a:lstStyle>
            <a:lvl1pPr algn="l">
              <a:defRPr sz="1050">
                <a:solidFill>
                  <a:schemeClr val="bg1"/>
                </a:solidFill>
              </a:defRPr>
            </a:lvl1pPr>
          </a:lstStyle>
          <a:p>
            <a:fld id="{9F36A944-98E7-4C32-ABD0-39B1C9C7C273}" type="datetimeFigureOut">
              <a:rPr lang="en-GB" noProof="0" smtClean="0"/>
              <a:pPr/>
              <a:t>17/01/2026</a:t>
            </a:fld>
            <a:endParaRPr lang="en-GB" noProof="0"/>
          </a:p>
        </p:txBody>
      </p:sp>
      <p:sp>
        <p:nvSpPr>
          <p:cNvPr id="17" name="Platshållare för sidfot 4">
            <a:extLst>
              <a:ext uri="{FF2B5EF4-FFF2-40B4-BE49-F238E27FC236}">
                <a16:creationId xmlns:a16="http://schemas.microsoft.com/office/drawing/2014/main" id="{A5860A82-D2C0-44E5-8F2A-A84C4E8A6E7F}"/>
              </a:ext>
            </a:extLst>
          </p:cNvPr>
          <p:cNvSpPr>
            <a:spLocks noGrp="1"/>
          </p:cNvSpPr>
          <p:nvPr>
            <p:ph type="ftr" sz="quarter" idx="3"/>
          </p:nvPr>
        </p:nvSpPr>
        <p:spPr>
          <a:xfrm>
            <a:off x="2033849" y="6356350"/>
            <a:ext cx="4114800" cy="365125"/>
          </a:xfrm>
          <a:prstGeom prst="rect">
            <a:avLst/>
          </a:prstGeom>
        </p:spPr>
        <p:txBody>
          <a:bodyPr vert="horz" lIns="91440" tIns="45720" rIns="91440" bIns="45720" rtlCol="0" anchor="ctr"/>
          <a:lstStyle>
            <a:lvl1pPr algn="l">
              <a:defRPr sz="1050">
                <a:solidFill>
                  <a:schemeClr val="bg1"/>
                </a:solidFill>
              </a:defRPr>
            </a:lvl1pPr>
          </a:lstStyle>
          <a:p>
            <a:endParaRPr lang="en-GB" noProof="0"/>
          </a:p>
        </p:txBody>
      </p:sp>
      <p:sp>
        <p:nvSpPr>
          <p:cNvPr id="18" name="Platshållare för bildnummer 5">
            <a:extLst>
              <a:ext uri="{FF2B5EF4-FFF2-40B4-BE49-F238E27FC236}">
                <a16:creationId xmlns:a16="http://schemas.microsoft.com/office/drawing/2014/main" id="{E7EAA475-100D-4538-8535-E389B9C70EC8}"/>
              </a:ext>
            </a:extLst>
          </p:cNvPr>
          <p:cNvSpPr>
            <a:spLocks noGrp="1"/>
          </p:cNvSpPr>
          <p:nvPr>
            <p:ph type="sldNum" sz="quarter" idx="4"/>
          </p:nvPr>
        </p:nvSpPr>
        <p:spPr>
          <a:xfrm>
            <a:off x="439970" y="6356350"/>
            <a:ext cx="499801" cy="365125"/>
          </a:xfrm>
          <a:prstGeom prst="rect">
            <a:avLst/>
          </a:prstGeom>
        </p:spPr>
        <p:txBody>
          <a:bodyPr vert="horz" lIns="91440" tIns="45720" rIns="91440" bIns="45720" rtlCol="0" anchor="ctr"/>
          <a:lstStyle>
            <a:lvl1pPr algn="ctr">
              <a:defRPr sz="1050" b="1">
                <a:solidFill>
                  <a:schemeClr val="bg1"/>
                </a:solidFill>
              </a:defRPr>
            </a:lvl1pPr>
          </a:lstStyle>
          <a:p>
            <a:fld id="{A204C5AF-5CE7-4AC5-8E1F-91F181F143FE}" type="slidenum">
              <a:rPr lang="en-GB" noProof="0" smtClean="0"/>
              <a:pPr/>
              <a:t>‹#›</a:t>
            </a:fld>
            <a:endParaRPr lang="en-GB" noProof="0"/>
          </a:p>
        </p:txBody>
      </p:sp>
      <p:pic>
        <p:nvPicPr>
          <p:cNvPr id="12" name="Bildobjekt 11">
            <a:extLst>
              <a:ext uri="{FF2B5EF4-FFF2-40B4-BE49-F238E27FC236}">
                <a16:creationId xmlns:a16="http://schemas.microsoft.com/office/drawing/2014/main" id="{3BD943D2-8697-4103-88F6-D80A02155CB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31522" y="6341093"/>
            <a:ext cx="1435694" cy="485927"/>
          </a:xfrm>
          <a:prstGeom prst="rect">
            <a:avLst/>
          </a:prstGeom>
        </p:spPr>
      </p:pic>
    </p:spTree>
    <p:extLst>
      <p:ext uri="{BB962C8B-B14F-4D97-AF65-F5344CB8AC3E}">
        <p14:creationId xmlns:p14="http://schemas.microsoft.com/office/powerpoint/2010/main" val="1253064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2DF072-952E-4E77-B991-150C9900C0A2}"/>
              </a:ext>
              <a:ext uri="{C183D7F6-B498-43B3-948B-1728B52AA6E4}">
                <adec:decorative xmlns:adec="http://schemas.microsoft.com/office/drawing/2017/decorative" val="1"/>
              </a:ext>
            </a:extLst>
          </p:cNvPr>
          <p:cNvSpPr/>
          <p:nvPr userDrawn="1"/>
        </p:nvSpPr>
        <p:spPr>
          <a:xfrm>
            <a:off x="4917017" y="1269281"/>
            <a:ext cx="7274983" cy="4319437"/>
          </a:xfrm>
          <a:prstGeom prst="rect">
            <a:avLst/>
          </a:prstGeom>
          <a:solidFill>
            <a:srgbClr val="4B2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1" noProof="0">
              <a:ln>
                <a:noFill/>
              </a:ln>
              <a:latin typeface="Arial" panose="020B0604020202020204" pitchFamily="34" charset="0"/>
              <a:cs typeface="Arial" panose="020B0604020202020204" pitchFamily="34" charset="0"/>
            </a:endParaRPr>
          </a:p>
        </p:txBody>
      </p:sp>
      <p:pic>
        <p:nvPicPr>
          <p:cNvPr id="14" name="Bildobjekt 13">
            <a:extLst>
              <a:ext uri="{FF2B5EF4-FFF2-40B4-BE49-F238E27FC236}">
                <a16:creationId xmlns:a16="http://schemas.microsoft.com/office/drawing/2014/main" id="{5CD01B4D-55EA-4F55-939D-06871C5D8DE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65084" y="1457846"/>
            <a:ext cx="1435694" cy="485927"/>
          </a:xfrm>
          <a:prstGeom prst="rect">
            <a:avLst/>
          </a:prstGeom>
        </p:spPr>
      </p:pic>
      <p:sp>
        <p:nvSpPr>
          <p:cNvPr id="11" name="Text Placeholder 2">
            <a:extLst>
              <a:ext uri="{FF2B5EF4-FFF2-40B4-BE49-F238E27FC236}">
                <a16:creationId xmlns:a16="http://schemas.microsoft.com/office/drawing/2014/main" id="{209DCF4A-8636-4501-91D7-07EBBD2AF1FA}"/>
              </a:ext>
            </a:extLst>
          </p:cNvPr>
          <p:cNvSpPr>
            <a:spLocks noGrp="1"/>
          </p:cNvSpPr>
          <p:nvPr>
            <p:ph type="body" sz="quarter" idx="12" hasCustomPrompt="1"/>
          </p:nvPr>
        </p:nvSpPr>
        <p:spPr>
          <a:xfrm>
            <a:off x="5794514" y="2208084"/>
            <a:ext cx="5522774" cy="321671"/>
          </a:xfrm>
          <a:prstGeom prst="rect">
            <a:avLst/>
          </a:prstGeom>
        </p:spPr>
        <p:txBody>
          <a:bodyPr anchor="b" anchorCtr="0"/>
          <a:lstStyle>
            <a:lvl1pPr marL="0" indent="0" algn="ctr">
              <a:buNone/>
              <a:defRPr sz="1800" b="0">
                <a:solidFill>
                  <a:schemeClr val="bg1"/>
                </a:solidFill>
                <a:latin typeface="+mj-lt"/>
                <a:cs typeface="Arial" panose="020B0604020202020204" pitchFamily="34" charset="0"/>
              </a:defRPr>
            </a:lvl1pPr>
          </a:lstStyle>
          <a:p>
            <a:pPr lvl="0"/>
            <a:r>
              <a:rPr lang="en-GB" noProof="0"/>
              <a:t>Möjlighet att infoga presentationstitel</a:t>
            </a:r>
          </a:p>
        </p:txBody>
      </p:sp>
      <p:sp>
        <p:nvSpPr>
          <p:cNvPr id="2" name="Title 1">
            <a:extLst>
              <a:ext uri="{FF2B5EF4-FFF2-40B4-BE49-F238E27FC236}">
                <a16:creationId xmlns:a16="http://schemas.microsoft.com/office/drawing/2014/main" id="{48713244-5CE2-4D7F-A2A6-0D758D3CBEAA}"/>
              </a:ext>
            </a:extLst>
          </p:cNvPr>
          <p:cNvSpPr>
            <a:spLocks noGrp="1"/>
          </p:cNvSpPr>
          <p:nvPr>
            <p:ph type="title" hasCustomPrompt="1"/>
          </p:nvPr>
        </p:nvSpPr>
        <p:spPr>
          <a:xfrm>
            <a:off x="5794513" y="2714896"/>
            <a:ext cx="5522775" cy="1325563"/>
          </a:xfrm>
          <a:prstGeom prst="rect">
            <a:avLst/>
          </a:prstGeom>
        </p:spPr>
        <p:txBody>
          <a:bodyPr anchor="ctr" anchorCtr="0"/>
          <a:lstStyle>
            <a:lvl1pPr algn="ctr">
              <a:defRPr sz="3000" b="1">
                <a:solidFill>
                  <a:schemeClr val="bg1"/>
                </a:solidFill>
                <a:latin typeface="+mj-lt"/>
                <a:cs typeface="Arial" panose="020B0604020202020204" pitchFamily="34" charset="0"/>
              </a:defRPr>
            </a:lvl1pPr>
          </a:lstStyle>
          <a:p>
            <a:r>
              <a:rPr lang="en-GB" noProof="0"/>
              <a:t>Lägg till kapitelrubrik</a:t>
            </a:r>
          </a:p>
        </p:txBody>
      </p:sp>
      <p:sp>
        <p:nvSpPr>
          <p:cNvPr id="7" name="Picture Placeholder 2">
            <a:extLst>
              <a:ext uri="{FF2B5EF4-FFF2-40B4-BE49-F238E27FC236}">
                <a16:creationId xmlns:a16="http://schemas.microsoft.com/office/drawing/2014/main" id="{6A657175-9DCE-4E30-811C-CC129EC7B645}"/>
              </a:ext>
            </a:extLst>
          </p:cNvPr>
          <p:cNvSpPr>
            <a:spLocks noGrp="1"/>
          </p:cNvSpPr>
          <p:nvPr>
            <p:ph type="pic" sz="quarter" idx="11"/>
          </p:nvPr>
        </p:nvSpPr>
        <p:spPr>
          <a:xfrm>
            <a:off x="1" y="1269281"/>
            <a:ext cx="4917017" cy="4319437"/>
          </a:xfrm>
          <a:prstGeom prst="rect">
            <a:avLst/>
          </a:prstGeom>
        </p:spPr>
        <p:txBody>
          <a:bodyPr/>
          <a:lstStyle>
            <a:lvl1pPr>
              <a:defRPr sz="2000"/>
            </a:lvl1pPr>
          </a:lstStyle>
          <a:p>
            <a:r>
              <a:rPr lang="en-GB" noProof="0"/>
              <a:t>Klicka på ikonen för att lägga till en bild</a:t>
            </a:r>
          </a:p>
        </p:txBody>
      </p:sp>
      <p:sp>
        <p:nvSpPr>
          <p:cNvPr id="9" name="Platshållare för text 11">
            <a:extLst>
              <a:ext uri="{FF2B5EF4-FFF2-40B4-BE49-F238E27FC236}">
                <a16:creationId xmlns:a16="http://schemas.microsoft.com/office/drawing/2014/main" id="{52DDB6A8-5C6E-4373-805D-661873B0C96F}"/>
              </a:ext>
            </a:extLst>
          </p:cNvPr>
          <p:cNvSpPr>
            <a:spLocks noGrp="1"/>
          </p:cNvSpPr>
          <p:nvPr>
            <p:ph type="body" sz="quarter" idx="13" hasCustomPrompt="1"/>
          </p:nvPr>
        </p:nvSpPr>
        <p:spPr>
          <a:xfrm>
            <a:off x="120230" y="5660440"/>
            <a:ext cx="4722478" cy="229017"/>
          </a:xfrm>
          <a:prstGeom prst="rect">
            <a:avLst/>
          </a:prstGeom>
        </p:spPr>
        <p:txBody>
          <a:bodyPr/>
          <a:lstStyle>
            <a:lvl1pPr marL="0" indent="0">
              <a:buNone/>
              <a:defRPr sz="1200" i="1"/>
            </a:lvl1pPr>
            <a:lvl2pPr>
              <a:defRPr sz="1200"/>
            </a:lvl2pPr>
            <a:lvl3pPr>
              <a:defRPr sz="1200"/>
            </a:lvl3pPr>
            <a:lvl4pPr>
              <a:defRPr sz="1200"/>
            </a:lvl4pPr>
            <a:lvl5pPr>
              <a:defRPr sz="1200"/>
            </a:lvl5pPr>
          </a:lstStyle>
          <a:p>
            <a:pPr lvl="0"/>
            <a:r>
              <a:rPr lang="en-GB" noProof="0"/>
              <a:t>Bildkälla: Fotograf Namn Namnsson</a:t>
            </a:r>
          </a:p>
        </p:txBody>
      </p:sp>
      <p:sp>
        <p:nvSpPr>
          <p:cNvPr id="12" name="Platshållare för datum 3">
            <a:extLst>
              <a:ext uri="{FF2B5EF4-FFF2-40B4-BE49-F238E27FC236}">
                <a16:creationId xmlns:a16="http://schemas.microsoft.com/office/drawing/2014/main" id="{59B1C48D-D187-4AAC-98DD-06A19A69915B}"/>
              </a:ext>
            </a:extLst>
          </p:cNvPr>
          <p:cNvSpPr>
            <a:spLocks noGrp="1"/>
          </p:cNvSpPr>
          <p:nvPr>
            <p:ph type="dt" sz="half" idx="2"/>
          </p:nvPr>
        </p:nvSpPr>
        <p:spPr>
          <a:xfrm>
            <a:off x="1055687" y="6356350"/>
            <a:ext cx="929523" cy="365125"/>
          </a:xfrm>
          <a:prstGeom prst="rect">
            <a:avLst/>
          </a:prstGeom>
        </p:spPr>
        <p:txBody>
          <a:bodyPr vert="horz" lIns="91440" tIns="45720" rIns="91440" bIns="45720" rtlCol="0" anchor="ctr"/>
          <a:lstStyle>
            <a:lvl1pPr algn="l">
              <a:defRPr sz="1050">
                <a:solidFill>
                  <a:schemeClr val="tx1"/>
                </a:solidFill>
              </a:defRPr>
            </a:lvl1pPr>
          </a:lstStyle>
          <a:p>
            <a:fld id="{9F36A944-98E7-4C32-ABD0-39B1C9C7C273}" type="datetimeFigureOut">
              <a:rPr lang="en-GB" noProof="0" smtClean="0"/>
              <a:pPr/>
              <a:t>17/01/2026</a:t>
            </a:fld>
            <a:endParaRPr lang="en-GB" noProof="0"/>
          </a:p>
        </p:txBody>
      </p:sp>
      <p:sp>
        <p:nvSpPr>
          <p:cNvPr id="13" name="Platshållare för sidfot 4">
            <a:extLst>
              <a:ext uri="{FF2B5EF4-FFF2-40B4-BE49-F238E27FC236}">
                <a16:creationId xmlns:a16="http://schemas.microsoft.com/office/drawing/2014/main" id="{4B24B195-C53B-4457-806D-07954724BC06}"/>
              </a:ext>
            </a:extLst>
          </p:cNvPr>
          <p:cNvSpPr>
            <a:spLocks noGrp="1"/>
          </p:cNvSpPr>
          <p:nvPr>
            <p:ph type="ftr" sz="quarter" idx="3"/>
          </p:nvPr>
        </p:nvSpPr>
        <p:spPr>
          <a:xfrm>
            <a:off x="2033849" y="6356350"/>
            <a:ext cx="4114800" cy="365125"/>
          </a:xfrm>
          <a:prstGeom prst="rect">
            <a:avLst/>
          </a:prstGeom>
        </p:spPr>
        <p:txBody>
          <a:bodyPr vert="horz" lIns="91440" tIns="45720" rIns="91440" bIns="45720" rtlCol="0" anchor="ctr"/>
          <a:lstStyle>
            <a:lvl1pPr algn="l">
              <a:defRPr sz="1050">
                <a:solidFill>
                  <a:schemeClr val="tx1"/>
                </a:solidFill>
              </a:defRPr>
            </a:lvl1pPr>
          </a:lstStyle>
          <a:p>
            <a:endParaRPr lang="en-GB" noProof="0"/>
          </a:p>
        </p:txBody>
      </p:sp>
      <p:sp>
        <p:nvSpPr>
          <p:cNvPr id="17" name="Platshållare för bildnummer 5">
            <a:extLst>
              <a:ext uri="{FF2B5EF4-FFF2-40B4-BE49-F238E27FC236}">
                <a16:creationId xmlns:a16="http://schemas.microsoft.com/office/drawing/2014/main" id="{01F58CCF-6110-4359-A44F-EF14090F62B4}"/>
              </a:ext>
            </a:extLst>
          </p:cNvPr>
          <p:cNvSpPr>
            <a:spLocks noGrp="1"/>
          </p:cNvSpPr>
          <p:nvPr>
            <p:ph type="sldNum" sz="quarter" idx="4"/>
          </p:nvPr>
        </p:nvSpPr>
        <p:spPr>
          <a:xfrm>
            <a:off x="439970" y="6356350"/>
            <a:ext cx="499801" cy="365125"/>
          </a:xfrm>
          <a:prstGeom prst="rect">
            <a:avLst/>
          </a:prstGeom>
        </p:spPr>
        <p:txBody>
          <a:bodyPr vert="horz" lIns="91440" tIns="45720" rIns="91440" bIns="45720" rtlCol="0" anchor="ctr"/>
          <a:lstStyle>
            <a:lvl1pPr algn="ctr">
              <a:defRPr sz="1050" b="1">
                <a:solidFill>
                  <a:schemeClr val="tx1"/>
                </a:solidFill>
              </a:defRPr>
            </a:lvl1pPr>
          </a:lstStyle>
          <a:p>
            <a:fld id="{A204C5AF-5CE7-4AC5-8E1F-91F181F143FE}" type="slidenum">
              <a:rPr lang="en-GB" noProof="0" smtClean="0"/>
              <a:pPr/>
              <a:t>‹#›</a:t>
            </a:fld>
            <a:endParaRPr lang="en-GB" noProof="0"/>
          </a:p>
        </p:txBody>
      </p:sp>
    </p:spTree>
    <p:extLst>
      <p:ext uri="{BB962C8B-B14F-4D97-AF65-F5344CB8AC3E}">
        <p14:creationId xmlns:p14="http://schemas.microsoft.com/office/powerpoint/2010/main" val="94311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pitelsida alt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B4654F-8A8E-4C8F-9D2F-913DC9CB2B88}"/>
              </a:ext>
              <a:ext uri="{C183D7F6-B498-43B3-948B-1728B52AA6E4}">
                <adec:decorative xmlns:adec="http://schemas.microsoft.com/office/drawing/2017/decorative" val="1"/>
              </a:ext>
            </a:extLst>
          </p:cNvPr>
          <p:cNvSpPr/>
          <p:nvPr userDrawn="1"/>
        </p:nvSpPr>
        <p:spPr>
          <a:xfrm>
            <a:off x="0" y="1268413"/>
            <a:ext cx="12192000" cy="2304263"/>
          </a:xfrm>
          <a:prstGeom prst="rect">
            <a:avLst/>
          </a:prstGeom>
          <a:solidFill>
            <a:srgbClr val="4B2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n>
                <a:noFill/>
              </a:ln>
            </a:endParaRPr>
          </a:p>
        </p:txBody>
      </p:sp>
      <p:pic>
        <p:nvPicPr>
          <p:cNvPr id="16" name="Bildobjekt 15">
            <a:extLst>
              <a:ext uri="{FF2B5EF4-FFF2-40B4-BE49-F238E27FC236}">
                <a16:creationId xmlns:a16="http://schemas.microsoft.com/office/drawing/2014/main" id="{0ED7DDE7-EC16-4FDA-A6CA-A1701E258D1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65084" y="1457846"/>
            <a:ext cx="1435694" cy="485927"/>
          </a:xfrm>
          <a:prstGeom prst="rect">
            <a:avLst/>
          </a:prstGeom>
        </p:spPr>
      </p:pic>
      <p:sp>
        <p:nvSpPr>
          <p:cNvPr id="9" name="Text Placeholder 2">
            <a:extLst>
              <a:ext uri="{FF2B5EF4-FFF2-40B4-BE49-F238E27FC236}">
                <a16:creationId xmlns:a16="http://schemas.microsoft.com/office/drawing/2014/main" id="{59667ADF-311C-4439-BF93-6FAE493F9303}"/>
              </a:ext>
            </a:extLst>
          </p:cNvPr>
          <p:cNvSpPr>
            <a:spLocks noGrp="1"/>
          </p:cNvSpPr>
          <p:nvPr>
            <p:ph type="body" sz="quarter" idx="13" hasCustomPrompt="1"/>
          </p:nvPr>
        </p:nvSpPr>
        <p:spPr>
          <a:xfrm>
            <a:off x="1945756" y="1703357"/>
            <a:ext cx="8325293" cy="314848"/>
          </a:xfrm>
          <a:prstGeom prst="rect">
            <a:avLst/>
          </a:prstGeom>
        </p:spPr>
        <p:txBody>
          <a:bodyPr anchor="b" anchorCtr="0"/>
          <a:lstStyle>
            <a:lvl1pPr marL="0" indent="0" algn="ctr">
              <a:buNone/>
              <a:defRPr sz="1800" b="0">
                <a:solidFill>
                  <a:schemeClr val="bg1"/>
                </a:solidFill>
                <a:latin typeface="+mj-lt"/>
                <a:cs typeface="Arial" panose="020B0604020202020204" pitchFamily="34" charset="0"/>
              </a:defRPr>
            </a:lvl1pPr>
          </a:lstStyle>
          <a:p>
            <a:pPr lvl="0"/>
            <a:r>
              <a:rPr lang="en-GB" noProof="0"/>
              <a:t>Möjlighet att infoga presentationstitel</a:t>
            </a:r>
          </a:p>
        </p:txBody>
      </p:sp>
      <p:sp>
        <p:nvSpPr>
          <p:cNvPr id="17" name="Title 16">
            <a:extLst>
              <a:ext uri="{FF2B5EF4-FFF2-40B4-BE49-F238E27FC236}">
                <a16:creationId xmlns:a16="http://schemas.microsoft.com/office/drawing/2014/main" id="{C641AC99-DD7E-46E1-87C4-A66F5CA3D179}"/>
              </a:ext>
              <a:ext uri="{C183D7F6-B498-43B3-948B-1728B52AA6E4}">
                <adec:decorative xmlns:adec="http://schemas.microsoft.com/office/drawing/2017/decorative" val="0"/>
              </a:ext>
            </a:extLst>
          </p:cNvPr>
          <p:cNvSpPr>
            <a:spLocks noGrp="1"/>
          </p:cNvSpPr>
          <p:nvPr>
            <p:ph type="title" hasCustomPrompt="1"/>
          </p:nvPr>
        </p:nvSpPr>
        <p:spPr>
          <a:xfrm>
            <a:off x="1945757" y="2133208"/>
            <a:ext cx="8325293" cy="969490"/>
          </a:xfrm>
          <a:prstGeom prst="rect">
            <a:avLst/>
          </a:prstGeom>
        </p:spPr>
        <p:txBody>
          <a:bodyPr anchor="ctr" anchorCtr="0"/>
          <a:lstStyle>
            <a:lvl1pPr algn="ctr">
              <a:defRPr sz="3000" b="1">
                <a:solidFill>
                  <a:schemeClr val="bg1"/>
                </a:solidFill>
              </a:defRPr>
            </a:lvl1pPr>
          </a:lstStyle>
          <a:p>
            <a:r>
              <a:rPr lang="en-GB" noProof="0"/>
              <a:t>Lägg till kapitelrubrik</a:t>
            </a:r>
          </a:p>
        </p:txBody>
      </p:sp>
      <p:sp>
        <p:nvSpPr>
          <p:cNvPr id="4" name="Picture Placeholder 3">
            <a:extLst>
              <a:ext uri="{FF2B5EF4-FFF2-40B4-BE49-F238E27FC236}">
                <a16:creationId xmlns:a16="http://schemas.microsoft.com/office/drawing/2014/main" id="{CB0BE3CB-9385-44C2-8E89-D42CB70B838E}"/>
              </a:ext>
            </a:extLst>
          </p:cNvPr>
          <p:cNvSpPr>
            <a:spLocks noGrp="1"/>
          </p:cNvSpPr>
          <p:nvPr>
            <p:ph type="pic" sz="quarter" idx="10"/>
          </p:nvPr>
        </p:nvSpPr>
        <p:spPr>
          <a:xfrm>
            <a:off x="-8022" y="3572677"/>
            <a:ext cx="3914275" cy="2015174"/>
          </a:xfrm>
          <a:prstGeom prst="rect">
            <a:avLst/>
          </a:prstGeom>
        </p:spPr>
        <p:txBody>
          <a:bodyPr/>
          <a:lstStyle>
            <a:lvl1pPr>
              <a:defRPr sz="2000"/>
            </a:lvl1pPr>
          </a:lstStyle>
          <a:p>
            <a:r>
              <a:rPr lang="en-GB" noProof="0"/>
              <a:t>Klicka på ikonen för att lägga till en bild</a:t>
            </a:r>
          </a:p>
        </p:txBody>
      </p:sp>
      <p:sp>
        <p:nvSpPr>
          <p:cNvPr id="5" name="Picture Placeholder 3">
            <a:extLst>
              <a:ext uri="{FF2B5EF4-FFF2-40B4-BE49-F238E27FC236}">
                <a16:creationId xmlns:a16="http://schemas.microsoft.com/office/drawing/2014/main" id="{C7CC9D02-08F9-4424-A975-F411A1AE6B21}"/>
              </a:ext>
            </a:extLst>
          </p:cNvPr>
          <p:cNvSpPr>
            <a:spLocks noGrp="1"/>
          </p:cNvSpPr>
          <p:nvPr>
            <p:ph type="pic" sz="quarter" idx="11"/>
          </p:nvPr>
        </p:nvSpPr>
        <p:spPr>
          <a:xfrm>
            <a:off x="4154905" y="3572677"/>
            <a:ext cx="3898232" cy="2015174"/>
          </a:xfrm>
          <a:prstGeom prst="rect">
            <a:avLst/>
          </a:prstGeom>
        </p:spPr>
        <p:txBody>
          <a:bodyPr/>
          <a:lstStyle>
            <a:lvl1pPr>
              <a:defRPr sz="2000"/>
            </a:lvl1pPr>
          </a:lstStyle>
          <a:p>
            <a:r>
              <a:rPr lang="en-GB" noProof="0"/>
              <a:t>Klicka på ikonen för att lägga till en bild</a:t>
            </a:r>
          </a:p>
        </p:txBody>
      </p:sp>
      <p:sp>
        <p:nvSpPr>
          <p:cNvPr id="6" name="Picture Placeholder 3">
            <a:extLst>
              <a:ext uri="{FF2B5EF4-FFF2-40B4-BE49-F238E27FC236}">
                <a16:creationId xmlns:a16="http://schemas.microsoft.com/office/drawing/2014/main" id="{FDA8EE72-474A-41E7-B1DD-1458B81EEF9D}"/>
              </a:ext>
            </a:extLst>
          </p:cNvPr>
          <p:cNvSpPr>
            <a:spLocks noGrp="1"/>
          </p:cNvSpPr>
          <p:nvPr>
            <p:ph type="pic" sz="quarter" idx="12"/>
          </p:nvPr>
        </p:nvSpPr>
        <p:spPr>
          <a:xfrm>
            <a:off x="8301789" y="3572677"/>
            <a:ext cx="3890211" cy="2015174"/>
          </a:xfrm>
          <a:prstGeom prst="rect">
            <a:avLst/>
          </a:prstGeom>
        </p:spPr>
        <p:txBody>
          <a:bodyPr/>
          <a:lstStyle>
            <a:lvl1pPr>
              <a:defRPr sz="2000"/>
            </a:lvl1pPr>
          </a:lstStyle>
          <a:p>
            <a:r>
              <a:rPr lang="en-GB" noProof="0"/>
              <a:t>Klicka på ikonen för att lägga till en bild</a:t>
            </a:r>
          </a:p>
        </p:txBody>
      </p:sp>
      <p:sp>
        <p:nvSpPr>
          <p:cNvPr id="10" name="Platshållare för text 11">
            <a:extLst>
              <a:ext uri="{FF2B5EF4-FFF2-40B4-BE49-F238E27FC236}">
                <a16:creationId xmlns:a16="http://schemas.microsoft.com/office/drawing/2014/main" id="{78D56C13-7D21-4184-A608-7A0284D46AF8}"/>
              </a:ext>
            </a:extLst>
          </p:cNvPr>
          <p:cNvSpPr>
            <a:spLocks noGrp="1"/>
          </p:cNvSpPr>
          <p:nvPr>
            <p:ph type="body" sz="quarter" idx="15" hasCustomPrompt="1"/>
          </p:nvPr>
        </p:nvSpPr>
        <p:spPr>
          <a:xfrm>
            <a:off x="120229" y="5660441"/>
            <a:ext cx="6076033" cy="622172"/>
          </a:xfrm>
          <a:prstGeom prst="rect">
            <a:avLst/>
          </a:prstGeom>
        </p:spPr>
        <p:txBody>
          <a:bodyPr/>
          <a:lstStyle>
            <a:lvl1pPr marL="0" indent="0">
              <a:buNone/>
              <a:defRPr sz="1200" i="1"/>
            </a:lvl1pPr>
            <a:lvl2pPr>
              <a:defRPr sz="1200"/>
            </a:lvl2pPr>
            <a:lvl3pPr>
              <a:defRPr sz="1200"/>
            </a:lvl3pPr>
            <a:lvl4pPr>
              <a:defRPr sz="1200"/>
            </a:lvl4pPr>
            <a:lvl5pPr>
              <a:defRPr sz="1200"/>
            </a:lvl5pPr>
          </a:lstStyle>
          <a:p>
            <a:pPr lvl="0"/>
            <a:r>
              <a:rPr lang="en-GB" noProof="0"/>
              <a:t>Bildkälla: Fotograf Namn Namnsson</a:t>
            </a:r>
          </a:p>
        </p:txBody>
      </p:sp>
      <p:sp>
        <p:nvSpPr>
          <p:cNvPr id="13" name="Platshållare för datum 3">
            <a:extLst>
              <a:ext uri="{FF2B5EF4-FFF2-40B4-BE49-F238E27FC236}">
                <a16:creationId xmlns:a16="http://schemas.microsoft.com/office/drawing/2014/main" id="{DDE126C0-3E43-4B20-A95F-CDC59181FECE}"/>
              </a:ext>
            </a:extLst>
          </p:cNvPr>
          <p:cNvSpPr>
            <a:spLocks noGrp="1"/>
          </p:cNvSpPr>
          <p:nvPr>
            <p:ph type="dt" sz="half" idx="2"/>
          </p:nvPr>
        </p:nvSpPr>
        <p:spPr>
          <a:xfrm>
            <a:off x="1055687" y="6356350"/>
            <a:ext cx="929523" cy="365125"/>
          </a:xfrm>
          <a:prstGeom prst="rect">
            <a:avLst/>
          </a:prstGeom>
        </p:spPr>
        <p:txBody>
          <a:bodyPr vert="horz" lIns="91440" tIns="45720" rIns="91440" bIns="45720" rtlCol="0" anchor="ctr"/>
          <a:lstStyle>
            <a:lvl1pPr algn="l">
              <a:defRPr sz="1050">
                <a:solidFill>
                  <a:schemeClr val="tx1"/>
                </a:solidFill>
              </a:defRPr>
            </a:lvl1pPr>
          </a:lstStyle>
          <a:p>
            <a:fld id="{9F36A944-98E7-4C32-ABD0-39B1C9C7C273}" type="datetimeFigureOut">
              <a:rPr lang="en-GB" noProof="0" smtClean="0"/>
              <a:pPr/>
              <a:t>17/01/2026</a:t>
            </a:fld>
            <a:endParaRPr lang="en-GB" noProof="0"/>
          </a:p>
        </p:txBody>
      </p:sp>
      <p:sp>
        <p:nvSpPr>
          <p:cNvPr id="14" name="Platshållare för sidfot 4">
            <a:extLst>
              <a:ext uri="{FF2B5EF4-FFF2-40B4-BE49-F238E27FC236}">
                <a16:creationId xmlns:a16="http://schemas.microsoft.com/office/drawing/2014/main" id="{5BCFD270-04BA-40FA-9025-C832FA353391}"/>
              </a:ext>
            </a:extLst>
          </p:cNvPr>
          <p:cNvSpPr>
            <a:spLocks noGrp="1"/>
          </p:cNvSpPr>
          <p:nvPr>
            <p:ph type="ftr" sz="quarter" idx="3"/>
          </p:nvPr>
        </p:nvSpPr>
        <p:spPr>
          <a:xfrm>
            <a:off x="2033849" y="6356350"/>
            <a:ext cx="4114800" cy="365125"/>
          </a:xfrm>
          <a:prstGeom prst="rect">
            <a:avLst/>
          </a:prstGeom>
        </p:spPr>
        <p:txBody>
          <a:bodyPr vert="horz" lIns="91440" tIns="45720" rIns="91440" bIns="45720" rtlCol="0" anchor="ctr"/>
          <a:lstStyle>
            <a:lvl1pPr algn="l">
              <a:defRPr sz="1050">
                <a:solidFill>
                  <a:schemeClr val="tx1"/>
                </a:solidFill>
              </a:defRPr>
            </a:lvl1pPr>
          </a:lstStyle>
          <a:p>
            <a:endParaRPr lang="en-GB" noProof="0"/>
          </a:p>
        </p:txBody>
      </p:sp>
      <p:sp>
        <p:nvSpPr>
          <p:cNvPr id="19" name="Platshållare för bildnummer 5">
            <a:extLst>
              <a:ext uri="{FF2B5EF4-FFF2-40B4-BE49-F238E27FC236}">
                <a16:creationId xmlns:a16="http://schemas.microsoft.com/office/drawing/2014/main" id="{079E0596-C1A0-43FD-B5FD-78B7829F7086}"/>
              </a:ext>
            </a:extLst>
          </p:cNvPr>
          <p:cNvSpPr>
            <a:spLocks noGrp="1"/>
          </p:cNvSpPr>
          <p:nvPr>
            <p:ph type="sldNum" sz="quarter" idx="4"/>
          </p:nvPr>
        </p:nvSpPr>
        <p:spPr>
          <a:xfrm>
            <a:off x="439970" y="6356350"/>
            <a:ext cx="499801" cy="365125"/>
          </a:xfrm>
          <a:prstGeom prst="rect">
            <a:avLst/>
          </a:prstGeom>
        </p:spPr>
        <p:txBody>
          <a:bodyPr vert="horz" lIns="91440" tIns="45720" rIns="91440" bIns="45720" rtlCol="0" anchor="ctr"/>
          <a:lstStyle>
            <a:lvl1pPr algn="ctr">
              <a:defRPr sz="1050" b="1">
                <a:solidFill>
                  <a:schemeClr val="tx1"/>
                </a:solidFill>
              </a:defRPr>
            </a:lvl1pPr>
          </a:lstStyle>
          <a:p>
            <a:fld id="{A204C5AF-5CE7-4AC5-8E1F-91F181F143FE}" type="slidenum">
              <a:rPr lang="en-GB" noProof="0" smtClean="0"/>
              <a:pPr/>
              <a:t>‹#›</a:t>
            </a:fld>
            <a:endParaRPr lang="en-GB" noProof="0"/>
          </a:p>
        </p:txBody>
      </p:sp>
    </p:spTree>
    <p:extLst>
      <p:ext uri="{BB962C8B-B14F-4D97-AF65-F5344CB8AC3E}">
        <p14:creationId xmlns:p14="http://schemas.microsoft.com/office/powerpoint/2010/main" val="3914758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apitelsida alt3">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A5853ECF-14E2-41D5-95E6-3A8D180230B0}"/>
              </a:ext>
              <a:ext uri="{C183D7F6-B498-43B3-948B-1728B52AA6E4}">
                <adec:decorative xmlns:adec="http://schemas.microsoft.com/office/drawing/2017/decorative" val="1"/>
              </a:ext>
            </a:extLst>
          </p:cNvPr>
          <p:cNvSpPr/>
          <p:nvPr userDrawn="1"/>
        </p:nvSpPr>
        <p:spPr>
          <a:xfrm>
            <a:off x="0" y="1818169"/>
            <a:ext cx="12192000" cy="3221665"/>
          </a:xfrm>
          <a:prstGeom prst="rect">
            <a:avLst/>
          </a:prstGeom>
          <a:solidFill>
            <a:srgbClr val="4B2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n>
                <a:noFill/>
              </a:ln>
            </a:endParaRPr>
          </a:p>
        </p:txBody>
      </p:sp>
      <p:pic>
        <p:nvPicPr>
          <p:cNvPr id="11" name="Bildobjekt 10">
            <a:extLst>
              <a:ext uri="{FF2B5EF4-FFF2-40B4-BE49-F238E27FC236}">
                <a16:creationId xmlns:a16="http://schemas.microsoft.com/office/drawing/2014/main" id="{160177F7-A020-4F47-8707-1250A6780D9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1522" y="2038753"/>
            <a:ext cx="1435694" cy="485927"/>
          </a:xfrm>
          <a:prstGeom prst="rect">
            <a:avLst/>
          </a:prstGeom>
        </p:spPr>
      </p:pic>
      <p:sp>
        <p:nvSpPr>
          <p:cNvPr id="7" name="Text Placeholder 2">
            <a:extLst>
              <a:ext uri="{FF2B5EF4-FFF2-40B4-BE49-F238E27FC236}">
                <a16:creationId xmlns:a16="http://schemas.microsoft.com/office/drawing/2014/main" id="{0EBD3416-929A-49C9-89E3-0BC6E771354B}"/>
              </a:ext>
            </a:extLst>
          </p:cNvPr>
          <p:cNvSpPr>
            <a:spLocks noGrp="1"/>
          </p:cNvSpPr>
          <p:nvPr>
            <p:ph type="body" sz="quarter" idx="13" hasCustomPrompt="1"/>
          </p:nvPr>
        </p:nvSpPr>
        <p:spPr>
          <a:xfrm>
            <a:off x="1467293" y="2722820"/>
            <a:ext cx="9356651" cy="381885"/>
          </a:xfrm>
          <a:prstGeom prst="rect">
            <a:avLst/>
          </a:prstGeom>
        </p:spPr>
        <p:txBody>
          <a:bodyPr anchor="b" anchorCtr="0"/>
          <a:lstStyle>
            <a:lvl1pPr marL="0" indent="0" algn="ctr">
              <a:buNone/>
              <a:defRPr sz="1800" b="0">
                <a:solidFill>
                  <a:schemeClr val="bg1"/>
                </a:solidFill>
                <a:latin typeface="+mj-lt"/>
                <a:cs typeface="Arial" panose="020B0604020202020204" pitchFamily="34" charset="0"/>
              </a:defRPr>
            </a:lvl1pPr>
          </a:lstStyle>
          <a:p>
            <a:pPr lvl="0"/>
            <a:r>
              <a:rPr lang="en-GB" noProof="0"/>
              <a:t>Möjlighet att infoga presentationstitel</a:t>
            </a:r>
          </a:p>
        </p:txBody>
      </p:sp>
      <p:sp>
        <p:nvSpPr>
          <p:cNvPr id="17" name="Title 16">
            <a:extLst>
              <a:ext uri="{FF2B5EF4-FFF2-40B4-BE49-F238E27FC236}">
                <a16:creationId xmlns:a16="http://schemas.microsoft.com/office/drawing/2014/main" id="{C641AC99-DD7E-46E1-87C4-A66F5CA3D179}"/>
              </a:ext>
              <a:ext uri="{C183D7F6-B498-43B3-948B-1728B52AA6E4}">
                <adec:decorative xmlns:adec="http://schemas.microsoft.com/office/drawing/2017/decorative" val="0"/>
              </a:ext>
            </a:extLst>
          </p:cNvPr>
          <p:cNvSpPr>
            <a:spLocks noGrp="1"/>
          </p:cNvSpPr>
          <p:nvPr>
            <p:ph type="title" hasCustomPrompt="1"/>
          </p:nvPr>
        </p:nvSpPr>
        <p:spPr>
          <a:xfrm>
            <a:off x="1467293" y="3302845"/>
            <a:ext cx="9356651" cy="952114"/>
          </a:xfrm>
          <a:prstGeom prst="rect">
            <a:avLst/>
          </a:prstGeom>
        </p:spPr>
        <p:txBody>
          <a:bodyPr anchor="t" anchorCtr="0"/>
          <a:lstStyle>
            <a:lvl1pPr algn="ctr">
              <a:defRPr sz="3000" b="1">
                <a:solidFill>
                  <a:schemeClr val="bg1"/>
                </a:solidFill>
                <a:latin typeface="Arial" panose="020B0604020202020204" pitchFamily="34" charset="0"/>
                <a:cs typeface="Arial" panose="020B0604020202020204" pitchFamily="34" charset="0"/>
              </a:defRPr>
            </a:lvl1pPr>
          </a:lstStyle>
          <a:p>
            <a:r>
              <a:rPr lang="en-GB" noProof="0"/>
              <a:t>Lägg till kapitelrubrik</a:t>
            </a:r>
          </a:p>
        </p:txBody>
      </p:sp>
      <p:sp>
        <p:nvSpPr>
          <p:cNvPr id="10" name="Platshållare för datum 3">
            <a:extLst>
              <a:ext uri="{FF2B5EF4-FFF2-40B4-BE49-F238E27FC236}">
                <a16:creationId xmlns:a16="http://schemas.microsoft.com/office/drawing/2014/main" id="{CA9FF669-B500-42D4-9856-6671EA60F4DB}"/>
              </a:ext>
            </a:extLst>
          </p:cNvPr>
          <p:cNvSpPr>
            <a:spLocks noGrp="1"/>
          </p:cNvSpPr>
          <p:nvPr>
            <p:ph type="dt" sz="half" idx="2"/>
          </p:nvPr>
        </p:nvSpPr>
        <p:spPr>
          <a:xfrm>
            <a:off x="1055687" y="6356350"/>
            <a:ext cx="929523" cy="365125"/>
          </a:xfrm>
          <a:prstGeom prst="rect">
            <a:avLst/>
          </a:prstGeom>
        </p:spPr>
        <p:txBody>
          <a:bodyPr vert="horz" lIns="91440" tIns="45720" rIns="91440" bIns="45720" rtlCol="0" anchor="ctr"/>
          <a:lstStyle>
            <a:lvl1pPr algn="l">
              <a:defRPr sz="1050">
                <a:solidFill>
                  <a:schemeClr val="tx1"/>
                </a:solidFill>
              </a:defRPr>
            </a:lvl1pPr>
          </a:lstStyle>
          <a:p>
            <a:fld id="{9F36A944-98E7-4C32-ABD0-39B1C9C7C273}" type="datetimeFigureOut">
              <a:rPr lang="en-GB" noProof="0" smtClean="0"/>
              <a:pPr/>
              <a:t>17/01/2026</a:t>
            </a:fld>
            <a:endParaRPr lang="en-GB" noProof="0"/>
          </a:p>
        </p:txBody>
      </p:sp>
      <p:sp>
        <p:nvSpPr>
          <p:cNvPr id="14" name="Platshållare för sidfot 4">
            <a:extLst>
              <a:ext uri="{FF2B5EF4-FFF2-40B4-BE49-F238E27FC236}">
                <a16:creationId xmlns:a16="http://schemas.microsoft.com/office/drawing/2014/main" id="{43615219-7C1B-4F74-813C-0ACFE5BB0284}"/>
              </a:ext>
            </a:extLst>
          </p:cNvPr>
          <p:cNvSpPr>
            <a:spLocks noGrp="1"/>
          </p:cNvSpPr>
          <p:nvPr>
            <p:ph type="ftr" sz="quarter" idx="3"/>
          </p:nvPr>
        </p:nvSpPr>
        <p:spPr>
          <a:xfrm>
            <a:off x="2033849" y="6356350"/>
            <a:ext cx="4114800" cy="365125"/>
          </a:xfrm>
          <a:prstGeom prst="rect">
            <a:avLst/>
          </a:prstGeom>
        </p:spPr>
        <p:txBody>
          <a:bodyPr vert="horz" lIns="91440" tIns="45720" rIns="91440" bIns="45720" rtlCol="0" anchor="ctr"/>
          <a:lstStyle>
            <a:lvl1pPr algn="l">
              <a:defRPr sz="1050">
                <a:solidFill>
                  <a:schemeClr val="tx1"/>
                </a:solidFill>
              </a:defRPr>
            </a:lvl1pPr>
          </a:lstStyle>
          <a:p>
            <a:endParaRPr lang="en-GB" noProof="0"/>
          </a:p>
        </p:txBody>
      </p:sp>
      <p:sp>
        <p:nvSpPr>
          <p:cNvPr id="15" name="Platshållare för bildnummer 5">
            <a:extLst>
              <a:ext uri="{FF2B5EF4-FFF2-40B4-BE49-F238E27FC236}">
                <a16:creationId xmlns:a16="http://schemas.microsoft.com/office/drawing/2014/main" id="{70E327EB-170B-41D3-9A11-4A8609A65597}"/>
              </a:ext>
            </a:extLst>
          </p:cNvPr>
          <p:cNvSpPr>
            <a:spLocks noGrp="1"/>
          </p:cNvSpPr>
          <p:nvPr>
            <p:ph type="sldNum" sz="quarter" idx="4"/>
          </p:nvPr>
        </p:nvSpPr>
        <p:spPr>
          <a:xfrm>
            <a:off x="439970" y="6356350"/>
            <a:ext cx="499801" cy="365125"/>
          </a:xfrm>
          <a:prstGeom prst="rect">
            <a:avLst/>
          </a:prstGeom>
        </p:spPr>
        <p:txBody>
          <a:bodyPr vert="horz" lIns="91440" tIns="45720" rIns="91440" bIns="45720" rtlCol="0" anchor="ctr"/>
          <a:lstStyle>
            <a:lvl1pPr algn="ctr">
              <a:defRPr sz="1050" b="1">
                <a:solidFill>
                  <a:schemeClr val="tx1"/>
                </a:solidFill>
              </a:defRPr>
            </a:lvl1pPr>
          </a:lstStyle>
          <a:p>
            <a:fld id="{A204C5AF-5CE7-4AC5-8E1F-91F181F143FE}" type="slidenum">
              <a:rPr lang="en-GB" noProof="0" smtClean="0"/>
              <a:pPr/>
              <a:t>‹#›</a:t>
            </a:fld>
            <a:endParaRPr lang="en-GB" noProof="0"/>
          </a:p>
        </p:txBody>
      </p:sp>
    </p:spTree>
    <p:extLst>
      <p:ext uri="{BB962C8B-B14F-4D97-AF65-F5344CB8AC3E}">
        <p14:creationId xmlns:p14="http://schemas.microsoft.com/office/powerpoint/2010/main" val="39124947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vslutningssida alt">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D02EDFB6-A7C5-4127-9F54-5A1B9DFD84A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Bildobjekt 5">
            <a:extLst>
              <a:ext uri="{FF2B5EF4-FFF2-40B4-BE49-F238E27FC236}">
                <a16:creationId xmlns:a16="http://schemas.microsoft.com/office/drawing/2014/main" id="{9D8ED4A8-D47A-497E-B172-FBF5312CE10E}"/>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4651" y="299613"/>
            <a:ext cx="2153217" cy="728781"/>
          </a:xfrm>
          <a:prstGeom prst="rect">
            <a:avLst/>
          </a:prstGeom>
        </p:spPr>
      </p:pic>
      <p:sp>
        <p:nvSpPr>
          <p:cNvPr id="9" name="Title 1">
            <a:extLst>
              <a:ext uri="{FF2B5EF4-FFF2-40B4-BE49-F238E27FC236}">
                <a16:creationId xmlns:a16="http://schemas.microsoft.com/office/drawing/2014/main" id="{A5AC7B83-6516-4E30-947B-C3C66F1143A8}"/>
              </a:ext>
            </a:extLst>
          </p:cNvPr>
          <p:cNvSpPr>
            <a:spLocks noGrp="1"/>
          </p:cNvSpPr>
          <p:nvPr>
            <p:ph type="title" hasCustomPrompt="1"/>
          </p:nvPr>
        </p:nvSpPr>
        <p:spPr>
          <a:xfrm>
            <a:off x="1055688" y="2034809"/>
            <a:ext cx="10115895" cy="1143045"/>
          </a:xfrm>
          <a:prstGeom prst="rect">
            <a:avLst/>
          </a:prstGeom>
        </p:spPr>
        <p:txBody>
          <a:bodyPr anchor="b" anchorCtr="0"/>
          <a:lstStyle>
            <a:lvl1pPr algn="ctr">
              <a:defRPr sz="3000" b="1">
                <a:solidFill>
                  <a:schemeClr val="bg1"/>
                </a:solidFill>
                <a:latin typeface="+mj-lt"/>
                <a:cs typeface="Arial" panose="020B0604020202020204" pitchFamily="34" charset="0"/>
              </a:defRPr>
            </a:lvl1pPr>
          </a:lstStyle>
          <a:p>
            <a:r>
              <a:rPr lang="en-GB" noProof="0"/>
              <a:t>Tack för uppmärksamheten!</a:t>
            </a:r>
          </a:p>
        </p:txBody>
      </p:sp>
      <p:sp>
        <p:nvSpPr>
          <p:cNvPr id="8" name="Text Placeholder 27">
            <a:extLst>
              <a:ext uri="{FF2B5EF4-FFF2-40B4-BE49-F238E27FC236}">
                <a16:creationId xmlns:a16="http://schemas.microsoft.com/office/drawing/2014/main" id="{7C41A051-4524-4B17-9336-39698D8F8E11}"/>
              </a:ext>
            </a:extLst>
          </p:cNvPr>
          <p:cNvSpPr>
            <a:spLocks noGrp="1"/>
          </p:cNvSpPr>
          <p:nvPr>
            <p:ph type="body" sz="quarter" idx="13" hasCustomPrompt="1"/>
          </p:nvPr>
        </p:nvSpPr>
        <p:spPr>
          <a:xfrm>
            <a:off x="2494723" y="5009321"/>
            <a:ext cx="7374834" cy="759653"/>
          </a:xfrm>
          <a:prstGeom prst="rect">
            <a:avLst/>
          </a:prstGeom>
        </p:spPr>
        <p:txBody>
          <a:bodyPr anchor="t" anchorCtr="0"/>
          <a:lstStyle>
            <a:lvl1pPr marL="0" indent="0" algn="ctr">
              <a:buNone/>
              <a:defRPr sz="1600">
                <a:solidFill>
                  <a:schemeClr val="bg1"/>
                </a:solidFill>
                <a:latin typeface="Arial" panose="020B0604020202020204" pitchFamily="34" charset="0"/>
                <a:cs typeface="Arial" panose="020B0604020202020204" pitchFamily="34" charset="0"/>
              </a:defRPr>
            </a:lvl1pPr>
            <a:lvl2pPr marL="457200" indent="0">
              <a:buNone/>
              <a:defRPr sz="2000" cap="none" baseline="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GB" noProof="0"/>
              <a:t>Namn, organisation, telefonnummer, e-postadress, webbadress etc.</a:t>
            </a:r>
          </a:p>
        </p:txBody>
      </p:sp>
    </p:spTree>
    <p:extLst>
      <p:ext uri="{BB962C8B-B14F-4D97-AF65-F5344CB8AC3E}">
        <p14:creationId xmlns:p14="http://schemas.microsoft.com/office/powerpoint/2010/main" val="793478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uvudrubrik alt">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B7811F14-D9A4-42B3-A641-19CF60CF1969}"/>
              </a:ext>
            </a:extLst>
          </p:cNvPr>
          <p:cNvSpPr>
            <a:spLocks noGrp="1"/>
          </p:cNvSpPr>
          <p:nvPr>
            <p:ph type="title" hasCustomPrompt="1"/>
          </p:nvPr>
        </p:nvSpPr>
        <p:spPr>
          <a:xfrm>
            <a:off x="1055688" y="445312"/>
            <a:ext cx="9001126" cy="1037942"/>
          </a:xfrm>
          <a:prstGeom prst="rect">
            <a:avLst/>
          </a:prstGeom>
        </p:spPr>
        <p:txBody>
          <a:bodyPr vert="horz" lIns="91440" tIns="45720" rIns="91440" bIns="45720" rtlCol="0" anchor="ctr" anchorCtr="0">
            <a:noAutofit/>
          </a:bodyPr>
          <a:lstStyle>
            <a:lvl1pPr>
              <a:defRPr sz="3000" b="1">
                <a:latin typeface="+mj-lt"/>
                <a:cs typeface="Arial" panose="020B0604020202020204" pitchFamily="34" charset="0"/>
              </a:defRPr>
            </a:lvl1pPr>
          </a:lstStyle>
          <a:p>
            <a:r>
              <a:rPr lang="en-GB" noProof="0"/>
              <a:t>Lägg till rubrik </a:t>
            </a:r>
          </a:p>
        </p:txBody>
      </p:sp>
      <p:sp>
        <p:nvSpPr>
          <p:cNvPr id="4" name="Text Placeholder 13">
            <a:extLst>
              <a:ext uri="{FF2B5EF4-FFF2-40B4-BE49-F238E27FC236}">
                <a16:creationId xmlns:a16="http://schemas.microsoft.com/office/drawing/2014/main" id="{3AC8CE27-6713-424C-8ADE-774BF1B230E6}"/>
              </a:ext>
            </a:extLst>
          </p:cNvPr>
          <p:cNvSpPr>
            <a:spLocks noGrp="1"/>
          </p:cNvSpPr>
          <p:nvPr>
            <p:ph type="body" sz="quarter" idx="14"/>
          </p:nvPr>
        </p:nvSpPr>
        <p:spPr>
          <a:xfrm>
            <a:off x="1083367" y="1520825"/>
            <a:ext cx="9001126" cy="4248150"/>
          </a:xfrm>
          <a:prstGeom prst="rect">
            <a:avLst/>
          </a:prstGeom>
        </p:spPr>
        <p:txBody>
          <a:bodyPr/>
          <a:lstStyle>
            <a:lvl1pPr>
              <a:lnSpc>
                <a:spcPct val="100000"/>
              </a:lnSpc>
              <a:buFont typeface="Arial" panose="020B0604020202020204" pitchFamily="34" charset="0"/>
              <a:buChar char="•"/>
              <a:defRPr sz="1800"/>
            </a:lvl1pPr>
            <a:lvl2pPr>
              <a:lnSpc>
                <a:spcPct val="100000"/>
              </a:lnSpc>
              <a:buFont typeface="Arial" panose="020B0604020202020204" pitchFamily="34" charset="0"/>
              <a:buChar char="•"/>
              <a:defRPr sz="1600"/>
            </a:lvl2pPr>
            <a:lvl3pPr>
              <a:lnSpc>
                <a:spcPct val="100000"/>
              </a:lnSpc>
              <a:buFont typeface="Arial" panose="020B0604020202020204" pitchFamily="34" charset="0"/>
              <a:buChar char="•"/>
              <a:defRPr sz="1400"/>
            </a:lvl3pPr>
            <a:lvl4pPr>
              <a:lnSpc>
                <a:spcPct val="100000"/>
              </a:lnSpc>
              <a:buFont typeface="Arial" panose="020B0604020202020204" pitchFamily="34" charset="0"/>
              <a:buChar char="•"/>
              <a:defRPr sz="1000"/>
            </a:lvl4pPr>
            <a:lvl5pPr>
              <a:defRPr sz="1200"/>
            </a:lvl5pPr>
          </a:lstStyle>
          <a:p>
            <a:pPr lvl="0"/>
            <a:r>
              <a:rPr lang="sv-SE" noProof="0"/>
              <a:t>Klicka här för att ändra format på bakgrundstexten</a:t>
            </a:r>
          </a:p>
          <a:p>
            <a:pPr lvl="1"/>
            <a:r>
              <a:rPr lang="sv-SE" noProof="0"/>
              <a:t>Nivå två</a:t>
            </a:r>
          </a:p>
          <a:p>
            <a:pPr lvl="2"/>
            <a:r>
              <a:rPr lang="sv-SE" noProof="0"/>
              <a:t>Nivå tre</a:t>
            </a:r>
          </a:p>
        </p:txBody>
      </p:sp>
      <p:sp>
        <p:nvSpPr>
          <p:cNvPr id="7" name="Platshållare för datum 3">
            <a:extLst>
              <a:ext uri="{FF2B5EF4-FFF2-40B4-BE49-F238E27FC236}">
                <a16:creationId xmlns:a16="http://schemas.microsoft.com/office/drawing/2014/main" id="{59AA2A56-11F5-4373-81B1-65B085839FB1}"/>
              </a:ext>
            </a:extLst>
          </p:cNvPr>
          <p:cNvSpPr>
            <a:spLocks noGrp="1"/>
          </p:cNvSpPr>
          <p:nvPr>
            <p:ph type="dt" sz="half" idx="2"/>
          </p:nvPr>
        </p:nvSpPr>
        <p:spPr>
          <a:xfrm>
            <a:off x="1055687" y="6356350"/>
            <a:ext cx="929523" cy="365125"/>
          </a:xfrm>
          <a:prstGeom prst="rect">
            <a:avLst/>
          </a:prstGeom>
        </p:spPr>
        <p:txBody>
          <a:bodyPr vert="horz" lIns="91440" tIns="45720" rIns="91440" bIns="45720" rtlCol="0" anchor="ctr"/>
          <a:lstStyle>
            <a:lvl1pPr algn="l">
              <a:defRPr sz="1050">
                <a:solidFill>
                  <a:schemeClr val="bg1"/>
                </a:solidFill>
              </a:defRPr>
            </a:lvl1pPr>
          </a:lstStyle>
          <a:p>
            <a:fld id="{9F36A944-98E7-4C32-ABD0-39B1C9C7C273}" type="datetimeFigureOut">
              <a:rPr lang="en-GB" noProof="0" smtClean="0"/>
              <a:pPr/>
              <a:t>17/01/2026</a:t>
            </a:fld>
            <a:endParaRPr lang="en-GB" noProof="0"/>
          </a:p>
        </p:txBody>
      </p:sp>
      <p:sp>
        <p:nvSpPr>
          <p:cNvPr id="11" name="Platshållare för sidfot 4">
            <a:extLst>
              <a:ext uri="{FF2B5EF4-FFF2-40B4-BE49-F238E27FC236}">
                <a16:creationId xmlns:a16="http://schemas.microsoft.com/office/drawing/2014/main" id="{8350B45B-76AB-4496-943E-37EF06A86415}"/>
              </a:ext>
            </a:extLst>
          </p:cNvPr>
          <p:cNvSpPr>
            <a:spLocks noGrp="1"/>
          </p:cNvSpPr>
          <p:nvPr>
            <p:ph type="ftr" sz="quarter" idx="3"/>
          </p:nvPr>
        </p:nvSpPr>
        <p:spPr>
          <a:xfrm>
            <a:off x="2033849" y="6356350"/>
            <a:ext cx="4114800" cy="365125"/>
          </a:xfrm>
          <a:prstGeom prst="rect">
            <a:avLst/>
          </a:prstGeom>
        </p:spPr>
        <p:txBody>
          <a:bodyPr vert="horz" lIns="91440" tIns="45720" rIns="91440" bIns="45720" rtlCol="0" anchor="ctr"/>
          <a:lstStyle>
            <a:lvl1pPr algn="l">
              <a:defRPr sz="1050">
                <a:solidFill>
                  <a:schemeClr val="bg1"/>
                </a:solidFill>
              </a:defRPr>
            </a:lvl1pPr>
          </a:lstStyle>
          <a:p>
            <a:endParaRPr lang="en-GB" noProof="0"/>
          </a:p>
        </p:txBody>
      </p:sp>
      <p:sp>
        <p:nvSpPr>
          <p:cNvPr id="12" name="Platshållare för bildnummer 5">
            <a:extLst>
              <a:ext uri="{FF2B5EF4-FFF2-40B4-BE49-F238E27FC236}">
                <a16:creationId xmlns:a16="http://schemas.microsoft.com/office/drawing/2014/main" id="{64F1C2A4-9BBD-4351-842D-E6F9A066DA84}"/>
              </a:ext>
            </a:extLst>
          </p:cNvPr>
          <p:cNvSpPr>
            <a:spLocks noGrp="1"/>
          </p:cNvSpPr>
          <p:nvPr>
            <p:ph type="sldNum" sz="quarter" idx="4"/>
          </p:nvPr>
        </p:nvSpPr>
        <p:spPr>
          <a:xfrm>
            <a:off x="439970" y="6356350"/>
            <a:ext cx="499801" cy="365125"/>
          </a:xfrm>
          <a:prstGeom prst="rect">
            <a:avLst/>
          </a:prstGeom>
        </p:spPr>
        <p:txBody>
          <a:bodyPr vert="horz" lIns="91440" tIns="45720" rIns="91440" bIns="45720" rtlCol="0" anchor="ctr"/>
          <a:lstStyle>
            <a:lvl1pPr algn="ctr">
              <a:defRPr sz="1050" b="1">
                <a:solidFill>
                  <a:schemeClr val="bg1"/>
                </a:solidFill>
              </a:defRPr>
            </a:lvl1pPr>
          </a:lstStyle>
          <a:p>
            <a:fld id="{A204C5AF-5CE7-4AC5-8E1F-91F181F143FE}" type="slidenum">
              <a:rPr lang="en-GB" noProof="0" smtClean="0"/>
              <a:pPr/>
              <a:t>‹#›</a:t>
            </a:fld>
            <a:endParaRPr lang="en-GB" noProof="0"/>
          </a:p>
        </p:txBody>
      </p:sp>
    </p:spTree>
    <p:extLst>
      <p:ext uri="{BB962C8B-B14F-4D97-AF65-F5344CB8AC3E}">
        <p14:creationId xmlns:p14="http://schemas.microsoft.com/office/powerpoint/2010/main" val="62313175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vslutningssida">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D02EDFB6-A7C5-4127-9F54-5A1B9DFD84A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Bildobjekt 3" descr="Dalarna University logotype">
            <a:extLst>
              <a:ext uri="{FF2B5EF4-FFF2-40B4-BE49-F238E27FC236}">
                <a16:creationId xmlns:a16="http://schemas.microsoft.com/office/drawing/2014/main" id="{B15DD6A7-A1F5-4D0A-AF0A-84FE249B861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88045" y="2264119"/>
            <a:ext cx="2015907" cy="2329761"/>
          </a:xfrm>
          <a:prstGeom prst="rect">
            <a:avLst/>
          </a:prstGeom>
        </p:spPr>
      </p:pic>
    </p:spTree>
    <p:extLst>
      <p:ext uri="{BB962C8B-B14F-4D97-AF65-F5344CB8AC3E}">
        <p14:creationId xmlns:p14="http://schemas.microsoft.com/office/powerpoint/2010/main" val="3847536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73B986-67BC-4A6B-996A-222271BB46AE}"/>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BE2CBF96-0F6B-4B30-8D46-7E1D06B9EE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50F9C322-2716-4DF3-93CA-35CE5D49DF83}"/>
              </a:ext>
            </a:extLst>
          </p:cNvPr>
          <p:cNvSpPr>
            <a:spLocks noGrp="1"/>
          </p:cNvSpPr>
          <p:nvPr>
            <p:ph type="dt" sz="half" idx="10"/>
          </p:nvPr>
        </p:nvSpPr>
        <p:spPr/>
        <p:txBody>
          <a:bodyPr/>
          <a:lstStyle/>
          <a:p>
            <a:fld id="{303B9CFF-71D5-4039-BBA6-82E133DA56D2}" type="datetimeFigureOut">
              <a:rPr lang="sv-SE" smtClean="0"/>
              <a:t>2026-01-17</a:t>
            </a:fld>
            <a:endParaRPr lang="sv-SE"/>
          </a:p>
        </p:txBody>
      </p:sp>
      <p:sp>
        <p:nvSpPr>
          <p:cNvPr id="5" name="Platshållare för sidfot 4">
            <a:extLst>
              <a:ext uri="{FF2B5EF4-FFF2-40B4-BE49-F238E27FC236}">
                <a16:creationId xmlns:a16="http://schemas.microsoft.com/office/drawing/2014/main" id="{9DC7D3A5-7F90-4EBE-A55B-F747C04FF13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5690612-9094-445D-9155-D42A82E6BFD2}"/>
              </a:ext>
            </a:extLst>
          </p:cNvPr>
          <p:cNvSpPr>
            <a:spLocks noGrp="1"/>
          </p:cNvSpPr>
          <p:nvPr>
            <p:ph type="sldNum" sz="quarter" idx="12"/>
          </p:nvPr>
        </p:nvSpPr>
        <p:spPr/>
        <p:txBody>
          <a:bodyPr/>
          <a:lstStyle/>
          <a:p>
            <a:fld id="{01090F30-4FED-4538-9A6D-25D94F61E706}" type="slidenum">
              <a:rPr lang="sv-SE" smtClean="0"/>
              <a:t>‹#›</a:t>
            </a:fld>
            <a:endParaRPr lang="sv-SE"/>
          </a:p>
        </p:txBody>
      </p:sp>
    </p:spTree>
    <p:extLst>
      <p:ext uri="{BB962C8B-B14F-4D97-AF65-F5344CB8AC3E}">
        <p14:creationId xmlns:p14="http://schemas.microsoft.com/office/powerpoint/2010/main" val="1815934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B865DBD-9043-45B1-BF40-F096EB70B764}"/>
              </a:ext>
            </a:extLst>
          </p:cNvPr>
          <p:cNvSpPr>
            <a:spLocks noGrp="1"/>
          </p:cNvSpPr>
          <p:nvPr>
            <p:ph type="dt" sz="half" idx="10"/>
          </p:nvPr>
        </p:nvSpPr>
        <p:spPr/>
        <p:txBody>
          <a:bodyPr/>
          <a:lstStyle/>
          <a:p>
            <a:fld id="{303B9CFF-71D5-4039-BBA6-82E133DA56D2}" type="datetimeFigureOut">
              <a:rPr lang="sv-SE" smtClean="0"/>
              <a:t>2026-01-17</a:t>
            </a:fld>
            <a:endParaRPr lang="sv-SE"/>
          </a:p>
        </p:txBody>
      </p:sp>
      <p:sp>
        <p:nvSpPr>
          <p:cNvPr id="3" name="Platshållare för sidfot 2">
            <a:extLst>
              <a:ext uri="{FF2B5EF4-FFF2-40B4-BE49-F238E27FC236}">
                <a16:creationId xmlns:a16="http://schemas.microsoft.com/office/drawing/2014/main" id="{94A09955-45C7-452E-A9AE-AF1287850118}"/>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EC6FD1CD-C047-4E45-B83C-A34F5D1D073F}"/>
              </a:ext>
            </a:extLst>
          </p:cNvPr>
          <p:cNvSpPr>
            <a:spLocks noGrp="1"/>
          </p:cNvSpPr>
          <p:nvPr>
            <p:ph type="sldNum" sz="quarter" idx="12"/>
          </p:nvPr>
        </p:nvSpPr>
        <p:spPr/>
        <p:txBody>
          <a:bodyPr/>
          <a:lstStyle/>
          <a:p>
            <a:fld id="{01090F30-4FED-4538-9A6D-25D94F61E706}" type="slidenum">
              <a:rPr lang="sv-SE" smtClean="0"/>
              <a:t>‹#›</a:t>
            </a:fld>
            <a:endParaRPr lang="sv-SE"/>
          </a:p>
        </p:txBody>
      </p:sp>
    </p:spTree>
    <p:extLst>
      <p:ext uri="{BB962C8B-B14F-4D97-AF65-F5344CB8AC3E}">
        <p14:creationId xmlns:p14="http://schemas.microsoft.com/office/powerpoint/2010/main" val="1609790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Rubrikbild">
    <p:spTree>
      <p:nvGrpSpPr>
        <p:cNvPr id="1" name=""/>
        <p:cNvGrpSpPr/>
        <p:nvPr/>
      </p:nvGrpSpPr>
      <p:grpSpPr>
        <a:xfrm>
          <a:off x="0" y="0"/>
          <a:ext cx="0" cy="0"/>
          <a:chOff x="0" y="0"/>
          <a:chExt cx="0" cy="0"/>
        </a:xfrm>
      </p:grpSpPr>
      <p:sp>
        <p:nvSpPr>
          <p:cNvPr id="2" name="Platshållare för sidfot 4"/>
          <p:cNvSpPr>
            <a:spLocks noGrp="1"/>
          </p:cNvSpPr>
          <p:nvPr>
            <p:ph type="ftr" sz="quarter" idx="3"/>
          </p:nvPr>
        </p:nvSpPr>
        <p:spPr>
          <a:xfrm>
            <a:off x="441600" y="6516000"/>
            <a:ext cx="11294400" cy="223837"/>
          </a:xfrm>
          <a:prstGeom prst="rect">
            <a:avLst/>
          </a:prstGeom>
        </p:spPr>
        <p:txBody>
          <a:bodyPr vert="horz" lIns="0" tIns="0" rIns="0" bIns="0" rtlCol="0" anchor="ctr"/>
          <a:lstStyle>
            <a:lvl1pPr algn="l">
              <a:defRPr sz="900">
                <a:solidFill>
                  <a:schemeClr val="tx1">
                    <a:tint val="75000"/>
                  </a:schemeClr>
                </a:solidFill>
                <a:latin typeface="Times New Roman" panose="02020603050405020304" pitchFamily="18" charset="0"/>
                <a:cs typeface="Times New Roman" panose="02020603050405020304" pitchFamily="18" charset="0"/>
              </a:defRPr>
            </a:lvl1pPr>
          </a:lstStyle>
          <a:p>
            <a:endParaRPr lang="sv-SE" dirty="0"/>
          </a:p>
        </p:txBody>
      </p:sp>
    </p:spTree>
    <p:extLst>
      <p:ext uri="{BB962C8B-B14F-4D97-AF65-F5344CB8AC3E}">
        <p14:creationId xmlns:p14="http://schemas.microsoft.com/office/powerpoint/2010/main" val="167147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ÖRSÄTTS_ANIM">
    <p:spTree>
      <p:nvGrpSpPr>
        <p:cNvPr id="1" name=""/>
        <p:cNvGrpSpPr/>
        <p:nvPr/>
      </p:nvGrpSpPr>
      <p:grpSpPr>
        <a:xfrm>
          <a:off x="0" y="0"/>
          <a:ext cx="0" cy="0"/>
          <a:chOff x="0" y="0"/>
          <a:chExt cx="0" cy="0"/>
        </a:xfrm>
      </p:grpSpPr>
      <p:pic>
        <p:nvPicPr>
          <p:cNvPr id="7" name="Live And Learn_1.mp4" descr="Live And Learn_1.mp4">
            <a:hlinkClick r:id="" action="ppaction://media"/>
            <a:extLst>
              <a:ext uri="{FF2B5EF4-FFF2-40B4-BE49-F238E27FC236}">
                <a16:creationId xmlns:a16="http://schemas.microsoft.com/office/drawing/2014/main" id="{019CBC7C-C374-FA48-908B-B8CE8571DDF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9718732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SIDA_1">
    <p:spTree>
      <p:nvGrpSpPr>
        <p:cNvPr id="1" name=""/>
        <p:cNvGrpSpPr/>
        <p:nvPr/>
      </p:nvGrpSpPr>
      <p:grpSpPr>
        <a:xfrm>
          <a:off x="0" y="0"/>
          <a:ext cx="0" cy="0"/>
          <a:chOff x="0" y="0"/>
          <a:chExt cx="0" cy="0"/>
        </a:xfrm>
      </p:grpSpPr>
      <p:sp>
        <p:nvSpPr>
          <p:cNvPr id="10" name="Rektangel 9"/>
          <p:cNvSpPr/>
          <p:nvPr userDrawn="1"/>
        </p:nvSpPr>
        <p:spPr>
          <a:xfrm>
            <a:off x="0" y="0"/>
            <a:ext cx="12192000" cy="6858000"/>
          </a:xfrm>
          <a:prstGeom prst="rect">
            <a:avLst/>
          </a:prstGeom>
          <a:solidFill>
            <a:srgbClr val="FE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solidFill>
                <a:schemeClr val="accent1"/>
              </a:solidFill>
            </a:endParaRPr>
          </a:p>
        </p:txBody>
      </p:sp>
      <p:pic>
        <p:nvPicPr>
          <p:cNvPr id="9" name="Bildobjekt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91801" y="1338065"/>
            <a:ext cx="7434439" cy="4181871"/>
          </a:xfrm>
          <a:prstGeom prst="rect">
            <a:avLst/>
          </a:prstGeom>
        </p:spPr>
      </p:pic>
      <p:pic>
        <p:nvPicPr>
          <p:cNvPr id="13" name="Bildobjekt 12">
            <a:extLst>
              <a:ext uri="{FF2B5EF4-FFF2-40B4-BE49-F238E27FC236}">
                <a16:creationId xmlns:a16="http://schemas.microsoft.com/office/drawing/2014/main" id="{2E3E3702-5F2D-574F-938D-73109708DA3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091822" y="4779975"/>
            <a:ext cx="2008356" cy="2008356"/>
          </a:xfrm>
          <a:prstGeom prst="rect">
            <a:avLst/>
          </a:prstGeom>
        </p:spPr>
      </p:pic>
    </p:spTree>
    <p:extLst>
      <p:ext uri="{BB962C8B-B14F-4D97-AF65-F5344CB8AC3E}">
        <p14:creationId xmlns:p14="http://schemas.microsoft.com/office/powerpoint/2010/main" val="1815211589"/>
      </p:ext>
    </p:extLst>
  </p:cSld>
  <p:clrMapOvr>
    <a:masterClrMapping/>
  </p:clrMapOvr>
  <p:transition spd="slow">
    <p:push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SIDA_2">
    <p:spTree>
      <p:nvGrpSpPr>
        <p:cNvPr id="1" name=""/>
        <p:cNvGrpSpPr/>
        <p:nvPr/>
      </p:nvGrpSpPr>
      <p:grpSpPr>
        <a:xfrm>
          <a:off x="0" y="0"/>
          <a:ext cx="0" cy="0"/>
          <a:chOff x="0" y="0"/>
          <a:chExt cx="0" cy="0"/>
        </a:xfrm>
      </p:grpSpPr>
      <p:sp>
        <p:nvSpPr>
          <p:cNvPr id="10" name="Rektangel 9"/>
          <p:cNvSpPr/>
          <p:nvPr userDrawn="1"/>
        </p:nvSpPr>
        <p:spPr>
          <a:xfrm>
            <a:off x="0" y="0"/>
            <a:ext cx="12192000" cy="6858000"/>
          </a:xfrm>
          <a:prstGeom prst="rect">
            <a:avLst/>
          </a:prstGeom>
          <a:solidFill>
            <a:srgbClr val="02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solidFill>
                <a:schemeClr val="accent1"/>
              </a:solidFill>
            </a:endParaRPr>
          </a:p>
        </p:txBody>
      </p:sp>
      <p:pic>
        <p:nvPicPr>
          <p:cNvPr id="8" name="Bildobjekt 7">
            <a:extLst>
              <a:ext uri="{FF2B5EF4-FFF2-40B4-BE49-F238E27FC236}">
                <a16:creationId xmlns:a16="http://schemas.microsoft.com/office/drawing/2014/main" id="{A21A7320-FDD9-C840-BC60-E1253BF715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91801" y="1443563"/>
            <a:ext cx="7434439" cy="4181872"/>
          </a:xfrm>
          <a:prstGeom prst="rect">
            <a:avLst/>
          </a:prstGeom>
        </p:spPr>
      </p:pic>
      <p:sp>
        <p:nvSpPr>
          <p:cNvPr id="9" name="Platshållare för text 2">
            <a:extLst>
              <a:ext uri="{FF2B5EF4-FFF2-40B4-BE49-F238E27FC236}">
                <a16:creationId xmlns:a16="http://schemas.microsoft.com/office/drawing/2014/main" id="{3D44DEA9-C266-7646-928B-2FF832DA71AC}"/>
              </a:ext>
            </a:extLst>
          </p:cNvPr>
          <p:cNvSpPr>
            <a:spLocks noGrp="1"/>
          </p:cNvSpPr>
          <p:nvPr>
            <p:ph type="body" sz="quarter" idx="11" hasCustomPrompt="1"/>
          </p:nvPr>
        </p:nvSpPr>
        <p:spPr>
          <a:xfrm>
            <a:off x="424072" y="401932"/>
            <a:ext cx="5336208" cy="541174"/>
          </a:xfrm>
          <a:prstGeom prst="rect">
            <a:avLst/>
          </a:prstGeom>
        </p:spPr>
        <p:txBody>
          <a:bodyPr lIns="0" rIns="0">
            <a:spAutoFit/>
          </a:bodyPr>
          <a:lstStyle>
            <a:lvl1pPr marL="0" marR="0" indent="0" algn="l" defTabSz="914377" rtl="0" eaLnBrk="1" fontAlgn="auto" latinLnBrk="0" hangingPunct="1">
              <a:lnSpc>
                <a:spcPts val="3467"/>
              </a:lnSpc>
              <a:spcBef>
                <a:spcPts val="1000"/>
              </a:spcBef>
              <a:spcAft>
                <a:spcPts val="0"/>
              </a:spcAft>
              <a:buClrTx/>
              <a:buSzTx/>
              <a:buFont typeface="Arial"/>
              <a:buNone/>
              <a:tabLst/>
              <a:defRPr sz="3200" b="1" baseline="0">
                <a:solidFill>
                  <a:schemeClr val="accent1"/>
                </a:solidFill>
              </a:defRPr>
            </a:lvl1pPr>
            <a:lvl2pPr algn="ctr">
              <a:defRPr/>
            </a:lvl2pPr>
            <a:lvl3pPr algn="ctr">
              <a:defRPr/>
            </a:lvl3pPr>
            <a:lvl4pPr algn="ctr">
              <a:defRPr/>
            </a:lvl4pPr>
            <a:lvl5pPr algn="ctr">
              <a:defRPr/>
            </a:lvl5pPr>
          </a:lstStyle>
          <a:p>
            <a:pPr lvl="0"/>
            <a:r>
              <a:rPr lang="sv-SE"/>
              <a:t>Presentationstitel</a:t>
            </a:r>
          </a:p>
        </p:txBody>
      </p:sp>
      <p:sp>
        <p:nvSpPr>
          <p:cNvPr id="11" name="Platshållare för text 2">
            <a:extLst>
              <a:ext uri="{FF2B5EF4-FFF2-40B4-BE49-F238E27FC236}">
                <a16:creationId xmlns:a16="http://schemas.microsoft.com/office/drawing/2014/main" id="{49D9B419-FF53-9B47-B176-3EE1BE4D3B99}"/>
              </a:ext>
            </a:extLst>
          </p:cNvPr>
          <p:cNvSpPr>
            <a:spLocks noGrp="1"/>
          </p:cNvSpPr>
          <p:nvPr>
            <p:ph type="body" sz="quarter" idx="12" hasCustomPrompt="1"/>
          </p:nvPr>
        </p:nvSpPr>
        <p:spPr>
          <a:xfrm>
            <a:off x="6574427" y="401932"/>
            <a:ext cx="5224207" cy="541174"/>
          </a:xfrm>
          <a:prstGeom prst="rect">
            <a:avLst/>
          </a:prstGeom>
        </p:spPr>
        <p:txBody>
          <a:bodyPr lIns="0" rIns="0">
            <a:spAutoFit/>
          </a:bodyPr>
          <a:lstStyle>
            <a:lvl1pPr marL="0" marR="0" indent="0" algn="r" defTabSz="914377" rtl="0" eaLnBrk="1" fontAlgn="auto" latinLnBrk="0" hangingPunct="1">
              <a:lnSpc>
                <a:spcPts val="3467"/>
              </a:lnSpc>
              <a:spcBef>
                <a:spcPts val="1000"/>
              </a:spcBef>
              <a:spcAft>
                <a:spcPts val="0"/>
              </a:spcAft>
              <a:buClrTx/>
              <a:buSzTx/>
              <a:buFont typeface="Arial"/>
              <a:buNone/>
              <a:tabLst/>
              <a:defRPr sz="3200" b="1" baseline="0">
                <a:solidFill>
                  <a:schemeClr val="accent1"/>
                </a:solidFill>
              </a:defRPr>
            </a:lvl1pPr>
            <a:lvl2pPr algn="ctr">
              <a:defRPr/>
            </a:lvl2pPr>
            <a:lvl3pPr algn="ctr">
              <a:defRPr/>
            </a:lvl3pPr>
            <a:lvl4pPr algn="ctr">
              <a:defRPr/>
            </a:lvl4pPr>
            <a:lvl5pPr algn="ctr">
              <a:defRPr/>
            </a:lvl5pPr>
          </a:lstStyle>
          <a:p>
            <a:pPr lvl="0"/>
            <a:r>
              <a:rPr lang="sv-SE"/>
              <a:t>12.4 2020</a:t>
            </a:r>
          </a:p>
        </p:txBody>
      </p:sp>
      <p:cxnSp>
        <p:nvCxnSpPr>
          <p:cNvPr id="13" name="Rak 12">
            <a:extLst>
              <a:ext uri="{FF2B5EF4-FFF2-40B4-BE49-F238E27FC236}">
                <a16:creationId xmlns:a16="http://schemas.microsoft.com/office/drawing/2014/main" id="{1F90D5B8-77F2-D048-B744-D0E8EEB8A748}"/>
              </a:ext>
            </a:extLst>
          </p:cNvPr>
          <p:cNvCxnSpPr/>
          <p:nvPr userDrawn="1"/>
        </p:nvCxnSpPr>
        <p:spPr>
          <a:xfrm>
            <a:off x="424072" y="392853"/>
            <a:ext cx="11377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Bildobjekt 14">
            <a:extLst>
              <a:ext uri="{FF2B5EF4-FFF2-40B4-BE49-F238E27FC236}">
                <a16:creationId xmlns:a16="http://schemas.microsoft.com/office/drawing/2014/main" id="{324DAA82-AC3F-C04F-92F4-F478D623054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091822" y="4779975"/>
            <a:ext cx="2008356" cy="2008356"/>
          </a:xfrm>
          <a:prstGeom prst="rect">
            <a:avLst/>
          </a:prstGeom>
        </p:spPr>
      </p:pic>
    </p:spTree>
    <p:extLst>
      <p:ext uri="{BB962C8B-B14F-4D97-AF65-F5344CB8AC3E}">
        <p14:creationId xmlns:p14="http://schemas.microsoft.com/office/powerpoint/2010/main" val="2042293037"/>
      </p:ext>
    </p:extLst>
  </p:cSld>
  <p:clrMapOvr>
    <a:masterClrMapping/>
  </p:clrMapOvr>
  <p:transition spd="slow">
    <p:push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SIDA_3">
    <p:spTree>
      <p:nvGrpSpPr>
        <p:cNvPr id="1" name=""/>
        <p:cNvGrpSpPr/>
        <p:nvPr/>
      </p:nvGrpSpPr>
      <p:grpSpPr>
        <a:xfrm>
          <a:off x="0" y="0"/>
          <a:ext cx="0" cy="0"/>
          <a:chOff x="0" y="0"/>
          <a:chExt cx="0" cy="0"/>
        </a:xfrm>
      </p:grpSpPr>
      <p:sp>
        <p:nvSpPr>
          <p:cNvPr id="10" name="Rektangel 9"/>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41510" y="5271495"/>
            <a:ext cx="1735023" cy="975951"/>
          </a:xfrm>
          <a:prstGeom prst="rect">
            <a:avLst/>
          </a:prstGeom>
        </p:spPr>
      </p:pic>
      <p:pic>
        <p:nvPicPr>
          <p:cNvPr id="8" name="Bildobjekt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91800" y="1416063"/>
            <a:ext cx="7434441" cy="4181872"/>
          </a:xfrm>
          <a:prstGeom prst="rect">
            <a:avLst/>
          </a:prstGeom>
        </p:spPr>
      </p:pic>
      <p:sp>
        <p:nvSpPr>
          <p:cNvPr id="9" name="Platshållare för text 2">
            <a:extLst>
              <a:ext uri="{FF2B5EF4-FFF2-40B4-BE49-F238E27FC236}">
                <a16:creationId xmlns:a16="http://schemas.microsoft.com/office/drawing/2014/main" id="{BD0A8748-B3A9-6A4F-89FB-9B150E8F2F20}"/>
              </a:ext>
            </a:extLst>
          </p:cNvPr>
          <p:cNvSpPr>
            <a:spLocks noGrp="1"/>
          </p:cNvSpPr>
          <p:nvPr>
            <p:ph type="body" sz="quarter" idx="11" hasCustomPrompt="1"/>
          </p:nvPr>
        </p:nvSpPr>
        <p:spPr>
          <a:xfrm>
            <a:off x="424072" y="401932"/>
            <a:ext cx="5336208" cy="541174"/>
          </a:xfrm>
          <a:prstGeom prst="rect">
            <a:avLst/>
          </a:prstGeom>
        </p:spPr>
        <p:txBody>
          <a:bodyPr lIns="0" rIns="0">
            <a:spAutoFit/>
          </a:bodyPr>
          <a:lstStyle>
            <a:lvl1pPr marL="0" marR="0" indent="0" algn="l" defTabSz="914377" rtl="0" eaLnBrk="1" fontAlgn="auto" latinLnBrk="0" hangingPunct="1">
              <a:lnSpc>
                <a:spcPts val="3467"/>
              </a:lnSpc>
              <a:spcBef>
                <a:spcPts val="1000"/>
              </a:spcBef>
              <a:spcAft>
                <a:spcPts val="0"/>
              </a:spcAft>
              <a:buClrTx/>
              <a:buSzTx/>
              <a:buFont typeface="Arial"/>
              <a:buNone/>
              <a:tabLst/>
              <a:defRPr sz="3200" b="1" baseline="0">
                <a:solidFill>
                  <a:schemeClr val="accent2"/>
                </a:solidFill>
              </a:defRPr>
            </a:lvl1pPr>
            <a:lvl2pPr algn="ctr">
              <a:defRPr/>
            </a:lvl2pPr>
            <a:lvl3pPr algn="ctr">
              <a:defRPr/>
            </a:lvl3pPr>
            <a:lvl4pPr algn="ctr">
              <a:defRPr/>
            </a:lvl4pPr>
            <a:lvl5pPr algn="ctr">
              <a:defRPr/>
            </a:lvl5pPr>
          </a:lstStyle>
          <a:p>
            <a:pPr lvl="0"/>
            <a:r>
              <a:rPr lang="sv-SE"/>
              <a:t>Presentationstitel</a:t>
            </a:r>
          </a:p>
        </p:txBody>
      </p:sp>
      <p:sp>
        <p:nvSpPr>
          <p:cNvPr id="11" name="Platshållare för text 2">
            <a:extLst>
              <a:ext uri="{FF2B5EF4-FFF2-40B4-BE49-F238E27FC236}">
                <a16:creationId xmlns:a16="http://schemas.microsoft.com/office/drawing/2014/main" id="{2B5A6933-0DC9-054A-A260-FD57C667DF8D}"/>
              </a:ext>
            </a:extLst>
          </p:cNvPr>
          <p:cNvSpPr>
            <a:spLocks noGrp="1"/>
          </p:cNvSpPr>
          <p:nvPr>
            <p:ph type="body" sz="quarter" idx="12" hasCustomPrompt="1"/>
          </p:nvPr>
        </p:nvSpPr>
        <p:spPr>
          <a:xfrm>
            <a:off x="6577650" y="401932"/>
            <a:ext cx="5224207" cy="541174"/>
          </a:xfrm>
          <a:prstGeom prst="rect">
            <a:avLst/>
          </a:prstGeom>
        </p:spPr>
        <p:txBody>
          <a:bodyPr lIns="0" rIns="0">
            <a:spAutoFit/>
          </a:bodyPr>
          <a:lstStyle>
            <a:lvl1pPr marL="0" marR="0" indent="0" algn="r" defTabSz="914377" rtl="0" eaLnBrk="1" fontAlgn="auto" latinLnBrk="0" hangingPunct="1">
              <a:lnSpc>
                <a:spcPts val="3467"/>
              </a:lnSpc>
              <a:spcBef>
                <a:spcPts val="1000"/>
              </a:spcBef>
              <a:spcAft>
                <a:spcPts val="0"/>
              </a:spcAft>
              <a:buClrTx/>
              <a:buSzTx/>
              <a:buFont typeface="Arial"/>
              <a:buNone/>
              <a:tabLst/>
              <a:defRPr sz="3200" b="1" baseline="0">
                <a:solidFill>
                  <a:schemeClr val="accent2"/>
                </a:solidFill>
              </a:defRPr>
            </a:lvl1pPr>
            <a:lvl2pPr algn="ctr">
              <a:defRPr/>
            </a:lvl2pPr>
            <a:lvl3pPr algn="ctr">
              <a:defRPr/>
            </a:lvl3pPr>
            <a:lvl4pPr algn="ctr">
              <a:defRPr/>
            </a:lvl4pPr>
            <a:lvl5pPr algn="ctr">
              <a:defRPr/>
            </a:lvl5pPr>
          </a:lstStyle>
          <a:p>
            <a:pPr lvl="0"/>
            <a:r>
              <a:rPr lang="sv-SE"/>
              <a:t>12.4 2020</a:t>
            </a:r>
          </a:p>
        </p:txBody>
      </p:sp>
      <p:cxnSp>
        <p:nvCxnSpPr>
          <p:cNvPr id="14" name="Rak 13">
            <a:extLst>
              <a:ext uri="{FF2B5EF4-FFF2-40B4-BE49-F238E27FC236}">
                <a16:creationId xmlns:a16="http://schemas.microsoft.com/office/drawing/2014/main" id="{0BAFFAEC-985C-534E-89D5-B6FC552FA6D8}"/>
              </a:ext>
            </a:extLst>
          </p:cNvPr>
          <p:cNvCxnSpPr/>
          <p:nvPr userDrawn="1"/>
        </p:nvCxnSpPr>
        <p:spPr>
          <a:xfrm>
            <a:off x="424072" y="392853"/>
            <a:ext cx="1137778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475261"/>
      </p:ext>
    </p:extLst>
  </p:cSld>
  <p:clrMapOvr>
    <a:masterClrMapping/>
  </p:clrMapOvr>
  <p:transition spd="slow">
    <p:push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SIDA_4">
    <p:spTree>
      <p:nvGrpSpPr>
        <p:cNvPr id="1" name=""/>
        <p:cNvGrpSpPr/>
        <p:nvPr/>
      </p:nvGrpSpPr>
      <p:grpSpPr>
        <a:xfrm>
          <a:off x="0" y="0"/>
          <a:ext cx="0" cy="0"/>
          <a:chOff x="0" y="0"/>
          <a:chExt cx="0" cy="0"/>
        </a:xfrm>
      </p:grpSpPr>
      <p:sp>
        <p:nvSpPr>
          <p:cNvPr id="6" name="Rektangel 5"/>
          <p:cNvSpPr/>
          <p:nvPr userDrawn="1"/>
        </p:nvSpPr>
        <p:spPr>
          <a:xfrm>
            <a:off x="0" y="0"/>
            <a:ext cx="12192000"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8" name="Bildobjekt 7"/>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l="-9230"/>
          <a:stretch/>
        </p:blipFill>
        <p:spPr>
          <a:xfrm>
            <a:off x="-1143985" y="0"/>
            <a:ext cx="13335985" cy="6858000"/>
          </a:xfrm>
          <a:prstGeom prst="rect">
            <a:avLst/>
          </a:prstGeom>
          <a:ln>
            <a:noFill/>
          </a:ln>
        </p:spPr>
      </p:pic>
      <p:pic>
        <p:nvPicPr>
          <p:cNvPr id="9" name="Bildobjekt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91801" y="1434396"/>
            <a:ext cx="7434439" cy="4181872"/>
          </a:xfrm>
          <a:prstGeom prst="rect">
            <a:avLst/>
          </a:prstGeom>
        </p:spPr>
      </p:pic>
      <p:sp>
        <p:nvSpPr>
          <p:cNvPr id="15" name="Platshållare för text 2">
            <a:extLst>
              <a:ext uri="{FF2B5EF4-FFF2-40B4-BE49-F238E27FC236}">
                <a16:creationId xmlns:a16="http://schemas.microsoft.com/office/drawing/2014/main" id="{DD46355D-6326-8C43-99C9-B214E37A556E}"/>
              </a:ext>
            </a:extLst>
          </p:cNvPr>
          <p:cNvSpPr>
            <a:spLocks noGrp="1"/>
          </p:cNvSpPr>
          <p:nvPr>
            <p:ph type="body" sz="quarter" idx="11" hasCustomPrompt="1"/>
          </p:nvPr>
        </p:nvSpPr>
        <p:spPr>
          <a:xfrm>
            <a:off x="424072" y="401932"/>
            <a:ext cx="5336208" cy="541174"/>
          </a:xfrm>
          <a:prstGeom prst="rect">
            <a:avLst/>
          </a:prstGeom>
        </p:spPr>
        <p:txBody>
          <a:bodyPr lIns="0" rIns="0">
            <a:spAutoFit/>
          </a:bodyPr>
          <a:lstStyle>
            <a:lvl1pPr marL="0" marR="0" indent="0" algn="l" defTabSz="914377" rtl="0" eaLnBrk="1" fontAlgn="auto" latinLnBrk="0" hangingPunct="1">
              <a:lnSpc>
                <a:spcPts val="3467"/>
              </a:lnSpc>
              <a:spcBef>
                <a:spcPts val="1000"/>
              </a:spcBef>
              <a:spcAft>
                <a:spcPts val="0"/>
              </a:spcAft>
              <a:buClrTx/>
              <a:buSzTx/>
              <a:buFont typeface="Arial"/>
              <a:buNone/>
              <a:tabLst/>
              <a:defRPr sz="3200" b="1" baseline="0">
                <a:solidFill>
                  <a:schemeClr val="accent5">
                    <a:lumMod val="20000"/>
                    <a:lumOff val="80000"/>
                  </a:schemeClr>
                </a:solidFill>
              </a:defRPr>
            </a:lvl1pPr>
            <a:lvl2pPr algn="ctr">
              <a:defRPr/>
            </a:lvl2pPr>
            <a:lvl3pPr algn="ctr">
              <a:defRPr/>
            </a:lvl3pPr>
            <a:lvl4pPr algn="ctr">
              <a:defRPr/>
            </a:lvl4pPr>
            <a:lvl5pPr algn="ctr">
              <a:defRPr/>
            </a:lvl5pPr>
          </a:lstStyle>
          <a:p>
            <a:pPr lvl="0"/>
            <a:r>
              <a:rPr lang="sv-SE"/>
              <a:t>Presentationstitel</a:t>
            </a:r>
          </a:p>
        </p:txBody>
      </p:sp>
      <p:sp>
        <p:nvSpPr>
          <p:cNvPr id="16" name="Platshållare för text 2">
            <a:extLst>
              <a:ext uri="{FF2B5EF4-FFF2-40B4-BE49-F238E27FC236}">
                <a16:creationId xmlns:a16="http://schemas.microsoft.com/office/drawing/2014/main" id="{A0B8ACD5-957F-A04C-9F04-8AE8929A4908}"/>
              </a:ext>
            </a:extLst>
          </p:cNvPr>
          <p:cNvSpPr>
            <a:spLocks noGrp="1"/>
          </p:cNvSpPr>
          <p:nvPr>
            <p:ph type="body" sz="quarter" idx="12" hasCustomPrompt="1"/>
          </p:nvPr>
        </p:nvSpPr>
        <p:spPr>
          <a:xfrm>
            <a:off x="6577650" y="401932"/>
            <a:ext cx="5224207" cy="541174"/>
          </a:xfrm>
          <a:prstGeom prst="rect">
            <a:avLst/>
          </a:prstGeom>
        </p:spPr>
        <p:txBody>
          <a:bodyPr lIns="0" rIns="0">
            <a:spAutoFit/>
          </a:bodyPr>
          <a:lstStyle>
            <a:lvl1pPr marL="0" marR="0" indent="0" algn="r" defTabSz="914377" rtl="0" eaLnBrk="1" fontAlgn="auto" latinLnBrk="0" hangingPunct="1">
              <a:lnSpc>
                <a:spcPts val="3467"/>
              </a:lnSpc>
              <a:spcBef>
                <a:spcPts val="1000"/>
              </a:spcBef>
              <a:spcAft>
                <a:spcPts val="0"/>
              </a:spcAft>
              <a:buClrTx/>
              <a:buSzTx/>
              <a:buFont typeface="Arial"/>
              <a:buNone/>
              <a:tabLst/>
              <a:defRPr sz="3200" b="1" baseline="0">
                <a:solidFill>
                  <a:schemeClr val="accent5">
                    <a:lumMod val="20000"/>
                    <a:lumOff val="80000"/>
                  </a:schemeClr>
                </a:solidFill>
              </a:defRPr>
            </a:lvl1pPr>
            <a:lvl2pPr algn="ctr">
              <a:defRPr/>
            </a:lvl2pPr>
            <a:lvl3pPr algn="ctr">
              <a:defRPr/>
            </a:lvl3pPr>
            <a:lvl4pPr algn="ctr">
              <a:defRPr/>
            </a:lvl4pPr>
            <a:lvl5pPr algn="ctr">
              <a:defRPr/>
            </a:lvl5pPr>
          </a:lstStyle>
          <a:p>
            <a:pPr lvl="0"/>
            <a:r>
              <a:rPr lang="sv-SE"/>
              <a:t>12.4 2020</a:t>
            </a:r>
          </a:p>
        </p:txBody>
      </p:sp>
      <p:cxnSp>
        <p:nvCxnSpPr>
          <p:cNvPr id="17" name="Rak 16">
            <a:extLst>
              <a:ext uri="{FF2B5EF4-FFF2-40B4-BE49-F238E27FC236}">
                <a16:creationId xmlns:a16="http://schemas.microsoft.com/office/drawing/2014/main" id="{50D9F3BF-3ED0-8549-8BC8-440A1F0A5E3A}"/>
              </a:ext>
            </a:extLst>
          </p:cNvPr>
          <p:cNvCxnSpPr/>
          <p:nvPr userDrawn="1"/>
        </p:nvCxnSpPr>
        <p:spPr>
          <a:xfrm>
            <a:off x="424072" y="392853"/>
            <a:ext cx="11377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8" name="Bildobjekt 17">
            <a:extLst>
              <a:ext uri="{FF2B5EF4-FFF2-40B4-BE49-F238E27FC236}">
                <a16:creationId xmlns:a16="http://schemas.microsoft.com/office/drawing/2014/main" id="{1ACAE765-0F0D-4C45-9E28-63807B62468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241510" y="5262328"/>
            <a:ext cx="1735023" cy="975949"/>
          </a:xfrm>
          <a:prstGeom prst="rect">
            <a:avLst/>
          </a:prstGeom>
        </p:spPr>
      </p:pic>
    </p:spTree>
    <p:extLst>
      <p:ext uri="{BB962C8B-B14F-4D97-AF65-F5344CB8AC3E}">
        <p14:creationId xmlns:p14="http://schemas.microsoft.com/office/powerpoint/2010/main" val="2603824972"/>
      </p:ext>
    </p:extLst>
  </p:cSld>
  <p:clrMapOvr>
    <a:masterClrMapping/>
  </p:clrMapOvr>
  <p:transition spd="slow">
    <p:push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SIDA_5">
    <p:spTree>
      <p:nvGrpSpPr>
        <p:cNvPr id="1" name=""/>
        <p:cNvGrpSpPr/>
        <p:nvPr/>
      </p:nvGrpSpPr>
      <p:grpSpPr>
        <a:xfrm>
          <a:off x="0" y="0"/>
          <a:ext cx="0" cy="0"/>
          <a:chOff x="0" y="0"/>
          <a:chExt cx="0" cy="0"/>
        </a:xfrm>
      </p:grpSpPr>
      <p:sp>
        <p:nvSpPr>
          <p:cNvPr id="6" name="Rektangel 5"/>
          <p:cNvSpPr/>
          <p:nvPr userDrawn="1"/>
        </p:nvSpPr>
        <p:spPr>
          <a:xfrm>
            <a:off x="13019" y="0"/>
            <a:ext cx="12192000"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 name="Bildobjekt 8"/>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a:stretch/>
        </p:blipFill>
        <p:spPr>
          <a:xfrm>
            <a:off x="0" y="0"/>
            <a:ext cx="12205019" cy="6858000"/>
          </a:xfrm>
          <a:prstGeom prst="rect">
            <a:avLst/>
          </a:prstGeom>
        </p:spPr>
      </p:pic>
      <p:pic>
        <p:nvPicPr>
          <p:cNvPr id="8" name="Bildobjekt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91801" y="1434395"/>
            <a:ext cx="7434439" cy="4181872"/>
          </a:xfrm>
          <a:prstGeom prst="rect">
            <a:avLst/>
          </a:prstGeom>
        </p:spPr>
      </p:pic>
      <p:sp>
        <p:nvSpPr>
          <p:cNvPr id="10" name="Platshållare för text 2">
            <a:extLst>
              <a:ext uri="{FF2B5EF4-FFF2-40B4-BE49-F238E27FC236}">
                <a16:creationId xmlns:a16="http://schemas.microsoft.com/office/drawing/2014/main" id="{B116DB51-A9F8-0C40-B552-F027A2646525}"/>
              </a:ext>
            </a:extLst>
          </p:cNvPr>
          <p:cNvSpPr>
            <a:spLocks noGrp="1"/>
          </p:cNvSpPr>
          <p:nvPr>
            <p:ph type="body" sz="quarter" idx="11" hasCustomPrompt="1"/>
          </p:nvPr>
        </p:nvSpPr>
        <p:spPr>
          <a:xfrm>
            <a:off x="424072" y="401932"/>
            <a:ext cx="5336208" cy="541174"/>
          </a:xfrm>
          <a:prstGeom prst="rect">
            <a:avLst/>
          </a:prstGeom>
        </p:spPr>
        <p:txBody>
          <a:bodyPr lIns="0" rIns="0">
            <a:spAutoFit/>
          </a:bodyPr>
          <a:lstStyle>
            <a:lvl1pPr marL="0" marR="0" indent="0" algn="l" defTabSz="914377" rtl="0" eaLnBrk="1" fontAlgn="auto" latinLnBrk="0" hangingPunct="1">
              <a:lnSpc>
                <a:spcPts val="3467"/>
              </a:lnSpc>
              <a:spcBef>
                <a:spcPts val="1000"/>
              </a:spcBef>
              <a:spcAft>
                <a:spcPts val="0"/>
              </a:spcAft>
              <a:buClrTx/>
              <a:buSzTx/>
              <a:buFont typeface="Arial"/>
              <a:buNone/>
              <a:tabLst/>
              <a:defRPr sz="3200" b="1" baseline="0">
                <a:solidFill>
                  <a:schemeClr val="accent5">
                    <a:lumMod val="20000"/>
                    <a:lumOff val="80000"/>
                  </a:schemeClr>
                </a:solidFill>
              </a:defRPr>
            </a:lvl1pPr>
            <a:lvl2pPr algn="ctr">
              <a:defRPr/>
            </a:lvl2pPr>
            <a:lvl3pPr algn="ctr">
              <a:defRPr/>
            </a:lvl3pPr>
            <a:lvl4pPr algn="ctr">
              <a:defRPr/>
            </a:lvl4pPr>
            <a:lvl5pPr algn="ctr">
              <a:defRPr/>
            </a:lvl5pPr>
          </a:lstStyle>
          <a:p>
            <a:pPr lvl="0"/>
            <a:r>
              <a:rPr lang="sv-SE"/>
              <a:t>Presentationstitel</a:t>
            </a:r>
          </a:p>
        </p:txBody>
      </p:sp>
      <p:sp>
        <p:nvSpPr>
          <p:cNvPr id="14" name="Platshållare för text 2">
            <a:extLst>
              <a:ext uri="{FF2B5EF4-FFF2-40B4-BE49-F238E27FC236}">
                <a16:creationId xmlns:a16="http://schemas.microsoft.com/office/drawing/2014/main" id="{A8EA204F-04CB-924B-999B-BE3ADE385975}"/>
              </a:ext>
            </a:extLst>
          </p:cNvPr>
          <p:cNvSpPr>
            <a:spLocks noGrp="1"/>
          </p:cNvSpPr>
          <p:nvPr>
            <p:ph type="body" sz="quarter" idx="12" hasCustomPrompt="1"/>
          </p:nvPr>
        </p:nvSpPr>
        <p:spPr>
          <a:xfrm>
            <a:off x="6584423" y="401932"/>
            <a:ext cx="5224207" cy="541174"/>
          </a:xfrm>
          <a:prstGeom prst="rect">
            <a:avLst/>
          </a:prstGeom>
        </p:spPr>
        <p:txBody>
          <a:bodyPr lIns="0" rIns="0">
            <a:spAutoFit/>
          </a:bodyPr>
          <a:lstStyle>
            <a:lvl1pPr marL="0" marR="0" indent="0" algn="r" defTabSz="914377" rtl="0" eaLnBrk="1" fontAlgn="auto" latinLnBrk="0" hangingPunct="1">
              <a:lnSpc>
                <a:spcPts val="3467"/>
              </a:lnSpc>
              <a:spcBef>
                <a:spcPts val="1000"/>
              </a:spcBef>
              <a:spcAft>
                <a:spcPts val="0"/>
              </a:spcAft>
              <a:buClrTx/>
              <a:buSzTx/>
              <a:buFont typeface="Arial"/>
              <a:buNone/>
              <a:tabLst/>
              <a:defRPr sz="3200" b="1" baseline="0">
                <a:solidFill>
                  <a:schemeClr val="accent5">
                    <a:lumMod val="20000"/>
                    <a:lumOff val="80000"/>
                  </a:schemeClr>
                </a:solidFill>
              </a:defRPr>
            </a:lvl1pPr>
            <a:lvl2pPr algn="ctr">
              <a:defRPr/>
            </a:lvl2pPr>
            <a:lvl3pPr algn="ctr">
              <a:defRPr/>
            </a:lvl3pPr>
            <a:lvl4pPr algn="ctr">
              <a:defRPr/>
            </a:lvl4pPr>
            <a:lvl5pPr algn="ctr">
              <a:defRPr/>
            </a:lvl5pPr>
          </a:lstStyle>
          <a:p>
            <a:pPr lvl="0"/>
            <a:r>
              <a:rPr lang="sv-SE"/>
              <a:t>12.4 2020</a:t>
            </a:r>
          </a:p>
        </p:txBody>
      </p:sp>
      <p:cxnSp>
        <p:nvCxnSpPr>
          <p:cNvPr id="15" name="Rak 14">
            <a:extLst>
              <a:ext uri="{FF2B5EF4-FFF2-40B4-BE49-F238E27FC236}">
                <a16:creationId xmlns:a16="http://schemas.microsoft.com/office/drawing/2014/main" id="{571ED5EA-D216-5E43-8424-548547B2C273}"/>
              </a:ext>
            </a:extLst>
          </p:cNvPr>
          <p:cNvCxnSpPr/>
          <p:nvPr userDrawn="1"/>
        </p:nvCxnSpPr>
        <p:spPr>
          <a:xfrm>
            <a:off x="424072" y="392853"/>
            <a:ext cx="11377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0685B18-650F-A748-B4E1-3BA83DE1988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241510" y="5262328"/>
            <a:ext cx="1735023" cy="975949"/>
          </a:xfrm>
          <a:prstGeom prst="rect">
            <a:avLst/>
          </a:prstGeom>
        </p:spPr>
      </p:pic>
    </p:spTree>
    <p:extLst>
      <p:ext uri="{BB962C8B-B14F-4D97-AF65-F5344CB8AC3E}">
        <p14:creationId xmlns:p14="http://schemas.microsoft.com/office/powerpoint/2010/main" val="1745140530"/>
      </p:ext>
    </p:extLst>
  </p:cSld>
  <p:clrMapOvr>
    <a:masterClrMapping/>
  </p:clrMapOvr>
  <p:transition spd="slow">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uvudrubrik">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B7811F14-D9A4-42B3-A641-19CF60CF1969}"/>
              </a:ext>
            </a:extLst>
          </p:cNvPr>
          <p:cNvSpPr>
            <a:spLocks noGrp="1"/>
          </p:cNvSpPr>
          <p:nvPr>
            <p:ph type="title" hasCustomPrompt="1"/>
          </p:nvPr>
        </p:nvSpPr>
        <p:spPr>
          <a:xfrm>
            <a:off x="1055688" y="763363"/>
            <a:ext cx="9001126" cy="1037942"/>
          </a:xfrm>
          <a:prstGeom prst="rect">
            <a:avLst/>
          </a:prstGeom>
        </p:spPr>
        <p:txBody>
          <a:bodyPr vert="horz" lIns="91440" tIns="45720" rIns="91440" bIns="45720" rtlCol="0" anchor="ctr" anchorCtr="0">
            <a:noAutofit/>
          </a:bodyPr>
          <a:lstStyle>
            <a:lvl1pPr>
              <a:defRPr sz="3000" b="1">
                <a:latin typeface="+mj-lt"/>
                <a:cs typeface="Arial" panose="020B0604020202020204" pitchFamily="34" charset="0"/>
              </a:defRPr>
            </a:lvl1pPr>
          </a:lstStyle>
          <a:p>
            <a:r>
              <a:rPr lang="en-GB" noProof="0"/>
              <a:t>Lägg till rubrik </a:t>
            </a:r>
          </a:p>
        </p:txBody>
      </p:sp>
      <p:sp>
        <p:nvSpPr>
          <p:cNvPr id="5" name="Text Placeholder 13">
            <a:extLst>
              <a:ext uri="{FF2B5EF4-FFF2-40B4-BE49-F238E27FC236}">
                <a16:creationId xmlns:a16="http://schemas.microsoft.com/office/drawing/2014/main" id="{2BEFC230-7013-4E75-BA87-2ECE3B4273FF}"/>
              </a:ext>
            </a:extLst>
          </p:cNvPr>
          <p:cNvSpPr>
            <a:spLocks noGrp="1"/>
          </p:cNvSpPr>
          <p:nvPr>
            <p:ph type="body" sz="quarter" idx="14"/>
          </p:nvPr>
        </p:nvSpPr>
        <p:spPr>
          <a:xfrm>
            <a:off x="1083367" y="1864728"/>
            <a:ext cx="9001126" cy="3904248"/>
          </a:xfrm>
          <a:prstGeom prst="rect">
            <a:avLst/>
          </a:prstGeom>
        </p:spPr>
        <p:txBody>
          <a:bodyPr/>
          <a:lstStyle>
            <a:lvl1pPr>
              <a:lnSpc>
                <a:spcPct val="100000"/>
              </a:lnSpc>
              <a:buFont typeface="Arial" panose="020B0604020202020204" pitchFamily="34" charset="0"/>
              <a:buChar char="•"/>
              <a:defRPr sz="1800"/>
            </a:lvl1pPr>
            <a:lvl2pPr>
              <a:lnSpc>
                <a:spcPct val="100000"/>
              </a:lnSpc>
              <a:buFont typeface="Arial" panose="020B0604020202020204" pitchFamily="34" charset="0"/>
              <a:buChar char="•"/>
              <a:defRPr sz="1600"/>
            </a:lvl2pPr>
            <a:lvl3pPr>
              <a:lnSpc>
                <a:spcPct val="100000"/>
              </a:lnSpc>
              <a:buFont typeface="Arial" panose="020B0604020202020204" pitchFamily="34" charset="0"/>
              <a:buChar char="•"/>
              <a:defRPr sz="1400"/>
            </a:lvl3pPr>
            <a:lvl4pPr>
              <a:lnSpc>
                <a:spcPct val="100000"/>
              </a:lnSpc>
              <a:buFont typeface="Arial" panose="020B0604020202020204" pitchFamily="34" charset="0"/>
              <a:buChar char="•"/>
              <a:defRPr sz="1000"/>
            </a:lvl4pPr>
            <a:lvl5pPr>
              <a:defRPr sz="1200"/>
            </a:lvl5pPr>
          </a:lstStyle>
          <a:p>
            <a:pPr lvl="0"/>
            <a:r>
              <a:rPr lang="sv-SE" noProof="0"/>
              <a:t>Klicka här för att ändra format på bakgrundstexten</a:t>
            </a:r>
          </a:p>
          <a:p>
            <a:pPr lvl="1"/>
            <a:r>
              <a:rPr lang="sv-SE" noProof="0"/>
              <a:t>Nivå två</a:t>
            </a:r>
          </a:p>
          <a:p>
            <a:pPr lvl="2"/>
            <a:r>
              <a:rPr lang="sv-SE" noProof="0"/>
              <a:t>Nivå tre</a:t>
            </a:r>
          </a:p>
        </p:txBody>
      </p:sp>
      <p:sp>
        <p:nvSpPr>
          <p:cNvPr id="7" name="Platshållare för datum 3">
            <a:extLst>
              <a:ext uri="{FF2B5EF4-FFF2-40B4-BE49-F238E27FC236}">
                <a16:creationId xmlns:a16="http://schemas.microsoft.com/office/drawing/2014/main" id="{40003B68-3286-4446-B873-6DFBA70271BD}"/>
              </a:ext>
            </a:extLst>
          </p:cNvPr>
          <p:cNvSpPr>
            <a:spLocks noGrp="1"/>
          </p:cNvSpPr>
          <p:nvPr>
            <p:ph type="dt" sz="half" idx="2"/>
          </p:nvPr>
        </p:nvSpPr>
        <p:spPr>
          <a:xfrm>
            <a:off x="1055687" y="6356350"/>
            <a:ext cx="929523" cy="365125"/>
          </a:xfrm>
          <a:prstGeom prst="rect">
            <a:avLst/>
          </a:prstGeom>
        </p:spPr>
        <p:txBody>
          <a:bodyPr vert="horz" lIns="91440" tIns="45720" rIns="91440" bIns="45720" rtlCol="0" anchor="ctr"/>
          <a:lstStyle>
            <a:lvl1pPr algn="l">
              <a:defRPr sz="1050">
                <a:solidFill>
                  <a:schemeClr val="bg1"/>
                </a:solidFill>
              </a:defRPr>
            </a:lvl1pPr>
          </a:lstStyle>
          <a:p>
            <a:fld id="{9F36A944-98E7-4C32-ABD0-39B1C9C7C273}" type="datetimeFigureOut">
              <a:rPr lang="en-GB" noProof="0" smtClean="0"/>
              <a:pPr/>
              <a:t>17/01/2026</a:t>
            </a:fld>
            <a:endParaRPr lang="en-GB" noProof="0"/>
          </a:p>
        </p:txBody>
      </p:sp>
      <p:sp>
        <p:nvSpPr>
          <p:cNvPr id="11" name="Platshållare för sidfot 4">
            <a:extLst>
              <a:ext uri="{FF2B5EF4-FFF2-40B4-BE49-F238E27FC236}">
                <a16:creationId xmlns:a16="http://schemas.microsoft.com/office/drawing/2014/main" id="{B3B03CAC-C32D-486A-A42F-49766A921615}"/>
              </a:ext>
            </a:extLst>
          </p:cNvPr>
          <p:cNvSpPr>
            <a:spLocks noGrp="1"/>
          </p:cNvSpPr>
          <p:nvPr>
            <p:ph type="ftr" sz="quarter" idx="3"/>
          </p:nvPr>
        </p:nvSpPr>
        <p:spPr>
          <a:xfrm>
            <a:off x="2033849" y="6356350"/>
            <a:ext cx="4114800" cy="365125"/>
          </a:xfrm>
          <a:prstGeom prst="rect">
            <a:avLst/>
          </a:prstGeom>
        </p:spPr>
        <p:txBody>
          <a:bodyPr vert="horz" lIns="91440" tIns="45720" rIns="91440" bIns="45720" rtlCol="0" anchor="ctr"/>
          <a:lstStyle>
            <a:lvl1pPr algn="l">
              <a:defRPr sz="1050">
                <a:solidFill>
                  <a:schemeClr val="bg1"/>
                </a:solidFill>
              </a:defRPr>
            </a:lvl1pPr>
          </a:lstStyle>
          <a:p>
            <a:endParaRPr lang="en-GB" noProof="0"/>
          </a:p>
        </p:txBody>
      </p:sp>
      <p:sp>
        <p:nvSpPr>
          <p:cNvPr id="12" name="Platshållare för bildnummer 5">
            <a:extLst>
              <a:ext uri="{FF2B5EF4-FFF2-40B4-BE49-F238E27FC236}">
                <a16:creationId xmlns:a16="http://schemas.microsoft.com/office/drawing/2014/main" id="{3CE78B0A-FE15-4399-9DE6-0769B029BD73}"/>
              </a:ext>
            </a:extLst>
          </p:cNvPr>
          <p:cNvSpPr>
            <a:spLocks noGrp="1"/>
          </p:cNvSpPr>
          <p:nvPr>
            <p:ph type="sldNum" sz="quarter" idx="4"/>
          </p:nvPr>
        </p:nvSpPr>
        <p:spPr>
          <a:xfrm>
            <a:off x="439970" y="6356350"/>
            <a:ext cx="499801" cy="365125"/>
          </a:xfrm>
          <a:prstGeom prst="rect">
            <a:avLst/>
          </a:prstGeom>
        </p:spPr>
        <p:txBody>
          <a:bodyPr vert="horz" lIns="91440" tIns="45720" rIns="91440" bIns="45720" rtlCol="0" anchor="ctr"/>
          <a:lstStyle>
            <a:lvl1pPr algn="ctr">
              <a:defRPr sz="1050" b="1">
                <a:solidFill>
                  <a:schemeClr val="bg1"/>
                </a:solidFill>
              </a:defRPr>
            </a:lvl1pPr>
          </a:lstStyle>
          <a:p>
            <a:fld id="{A204C5AF-5CE7-4AC5-8E1F-91F181F143FE}" type="slidenum">
              <a:rPr lang="en-GB" noProof="0" smtClean="0"/>
              <a:pPr/>
              <a:t>‹#›</a:t>
            </a:fld>
            <a:endParaRPr lang="en-GB" noProof="0"/>
          </a:p>
        </p:txBody>
      </p:sp>
    </p:spTree>
    <p:extLst>
      <p:ext uri="{BB962C8B-B14F-4D97-AF65-F5344CB8AC3E}">
        <p14:creationId xmlns:p14="http://schemas.microsoft.com/office/powerpoint/2010/main" val="2761082327"/>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SIDA_6">
    <p:spTree>
      <p:nvGrpSpPr>
        <p:cNvPr id="1" name=""/>
        <p:cNvGrpSpPr/>
        <p:nvPr/>
      </p:nvGrpSpPr>
      <p:grpSpPr>
        <a:xfrm>
          <a:off x="0" y="0"/>
          <a:ext cx="0" cy="0"/>
          <a:chOff x="0" y="0"/>
          <a:chExt cx="0" cy="0"/>
        </a:xfrm>
      </p:grpSpPr>
      <p:sp>
        <p:nvSpPr>
          <p:cNvPr id="6" name="Rektangel 5"/>
          <p:cNvSpPr/>
          <p:nvPr userDrawn="1"/>
        </p:nvSpPr>
        <p:spPr>
          <a:xfrm>
            <a:off x="0" y="0"/>
            <a:ext cx="12192000"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 name="Bildobjekt 8"/>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a:stretch/>
        </p:blipFill>
        <p:spPr>
          <a:xfrm>
            <a:off x="13019" y="0"/>
            <a:ext cx="12192000" cy="6858000"/>
          </a:xfrm>
          <a:prstGeom prst="rect">
            <a:avLst/>
          </a:prstGeom>
        </p:spPr>
      </p:pic>
      <p:pic>
        <p:nvPicPr>
          <p:cNvPr id="8" name="Bildobjekt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91801" y="1425229"/>
            <a:ext cx="7434439" cy="4181872"/>
          </a:xfrm>
          <a:prstGeom prst="rect">
            <a:avLst/>
          </a:prstGeom>
        </p:spPr>
      </p:pic>
      <p:sp>
        <p:nvSpPr>
          <p:cNvPr id="10" name="Platshållare för text 2">
            <a:extLst>
              <a:ext uri="{FF2B5EF4-FFF2-40B4-BE49-F238E27FC236}">
                <a16:creationId xmlns:a16="http://schemas.microsoft.com/office/drawing/2014/main" id="{F8D14E3C-9AF2-574B-AF49-D2525E982ED3}"/>
              </a:ext>
            </a:extLst>
          </p:cNvPr>
          <p:cNvSpPr>
            <a:spLocks noGrp="1"/>
          </p:cNvSpPr>
          <p:nvPr>
            <p:ph type="body" sz="quarter" idx="11" hasCustomPrompt="1"/>
          </p:nvPr>
        </p:nvSpPr>
        <p:spPr>
          <a:xfrm>
            <a:off x="424072" y="401932"/>
            <a:ext cx="5336208" cy="541174"/>
          </a:xfrm>
          <a:prstGeom prst="rect">
            <a:avLst/>
          </a:prstGeom>
        </p:spPr>
        <p:txBody>
          <a:bodyPr lIns="0" rIns="0">
            <a:spAutoFit/>
          </a:bodyPr>
          <a:lstStyle>
            <a:lvl1pPr marL="0" marR="0" indent="0" algn="l" defTabSz="914377" rtl="0" eaLnBrk="1" fontAlgn="auto" latinLnBrk="0" hangingPunct="1">
              <a:lnSpc>
                <a:spcPts val="3467"/>
              </a:lnSpc>
              <a:spcBef>
                <a:spcPts val="1000"/>
              </a:spcBef>
              <a:spcAft>
                <a:spcPts val="0"/>
              </a:spcAft>
              <a:buClrTx/>
              <a:buSzTx/>
              <a:buFont typeface="Arial"/>
              <a:buNone/>
              <a:tabLst/>
              <a:defRPr sz="3200" b="1" baseline="0">
                <a:solidFill>
                  <a:schemeClr val="accent5">
                    <a:lumMod val="20000"/>
                    <a:lumOff val="80000"/>
                  </a:schemeClr>
                </a:solidFill>
              </a:defRPr>
            </a:lvl1pPr>
            <a:lvl2pPr algn="ctr">
              <a:defRPr/>
            </a:lvl2pPr>
            <a:lvl3pPr algn="ctr">
              <a:defRPr/>
            </a:lvl3pPr>
            <a:lvl4pPr algn="ctr">
              <a:defRPr/>
            </a:lvl4pPr>
            <a:lvl5pPr algn="ctr">
              <a:defRPr/>
            </a:lvl5pPr>
          </a:lstStyle>
          <a:p>
            <a:pPr lvl="0"/>
            <a:r>
              <a:rPr lang="sv-SE"/>
              <a:t>Presentationstitel</a:t>
            </a:r>
          </a:p>
        </p:txBody>
      </p:sp>
      <p:sp>
        <p:nvSpPr>
          <p:cNvPr id="14" name="Platshållare för text 2">
            <a:extLst>
              <a:ext uri="{FF2B5EF4-FFF2-40B4-BE49-F238E27FC236}">
                <a16:creationId xmlns:a16="http://schemas.microsoft.com/office/drawing/2014/main" id="{D7C2B583-C141-4D4E-AF3B-F6F1ED9B0815}"/>
              </a:ext>
            </a:extLst>
          </p:cNvPr>
          <p:cNvSpPr>
            <a:spLocks noGrp="1"/>
          </p:cNvSpPr>
          <p:nvPr>
            <p:ph type="body" sz="quarter" idx="12" hasCustomPrompt="1"/>
          </p:nvPr>
        </p:nvSpPr>
        <p:spPr>
          <a:xfrm>
            <a:off x="6577650" y="401932"/>
            <a:ext cx="5224207" cy="541174"/>
          </a:xfrm>
          <a:prstGeom prst="rect">
            <a:avLst/>
          </a:prstGeom>
        </p:spPr>
        <p:txBody>
          <a:bodyPr lIns="0" rIns="0">
            <a:spAutoFit/>
          </a:bodyPr>
          <a:lstStyle>
            <a:lvl1pPr marL="0" marR="0" indent="0" algn="r" defTabSz="914377" rtl="0" eaLnBrk="1" fontAlgn="auto" latinLnBrk="0" hangingPunct="1">
              <a:lnSpc>
                <a:spcPts val="3467"/>
              </a:lnSpc>
              <a:spcBef>
                <a:spcPts val="1000"/>
              </a:spcBef>
              <a:spcAft>
                <a:spcPts val="0"/>
              </a:spcAft>
              <a:buClrTx/>
              <a:buSzTx/>
              <a:buFont typeface="Arial"/>
              <a:buNone/>
              <a:tabLst/>
              <a:defRPr sz="3200" b="1" baseline="0">
                <a:solidFill>
                  <a:schemeClr val="accent5">
                    <a:lumMod val="20000"/>
                    <a:lumOff val="80000"/>
                  </a:schemeClr>
                </a:solidFill>
              </a:defRPr>
            </a:lvl1pPr>
            <a:lvl2pPr algn="ctr">
              <a:defRPr/>
            </a:lvl2pPr>
            <a:lvl3pPr algn="ctr">
              <a:defRPr/>
            </a:lvl3pPr>
            <a:lvl4pPr algn="ctr">
              <a:defRPr/>
            </a:lvl4pPr>
            <a:lvl5pPr algn="ctr">
              <a:defRPr/>
            </a:lvl5pPr>
          </a:lstStyle>
          <a:p>
            <a:pPr lvl="0"/>
            <a:r>
              <a:rPr lang="sv-SE"/>
              <a:t>12.4 2020</a:t>
            </a:r>
          </a:p>
        </p:txBody>
      </p:sp>
      <p:cxnSp>
        <p:nvCxnSpPr>
          <p:cNvPr id="15" name="Rak 14">
            <a:extLst>
              <a:ext uri="{FF2B5EF4-FFF2-40B4-BE49-F238E27FC236}">
                <a16:creationId xmlns:a16="http://schemas.microsoft.com/office/drawing/2014/main" id="{406FD0BA-AB4F-B74E-A263-8146A5755C8D}"/>
              </a:ext>
            </a:extLst>
          </p:cNvPr>
          <p:cNvCxnSpPr/>
          <p:nvPr userDrawn="1"/>
        </p:nvCxnSpPr>
        <p:spPr>
          <a:xfrm>
            <a:off x="424072" y="392853"/>
            <a:ext cx="11377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EA524881-6CFF-5C47-830C-0B907731ACD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241510" y="5262328"/>
            <a:ext cx="1735023" cy="975949"/>
          </a:xfrm>
          <a:prstGeom prst="rect">
            <a:avLst/>
          </a:prstGeom>
        </p:spPr>
      </p:pic>
    </p:spTree>
    <p:extLst>
      <p:ext uri="{BB962C8B-B14F-4D97-AF65-F5344CB8AC3E}">
        <p14:creationId xmlns:p14="http://schemas.microsoft.com/office/powerpoint/2010/main" val="2839929653"/>
      </p:ext>
    </p:extLst>
  </p:cSld>
  <p:clrMapOvr>
    <a:masterClrMapping/>
  </p:clrMapOvr>
  <p:transition spd="slow">
    <p:push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KTIONSTITEL_1">
    <p:spTree>
      <p:nvGrpSpPr>
        <p:cNvPr id="1" name=""/>
        <p:cNvGrpSpPr/>
        <p:nvPr/>
      </p:nvGrpSpPr>
      <p:grpSpPr>
        <a:xfrm>
          <a:off x="0" y="0"/>
          <a:ext cx="0" cy="0"/>
          <a:chOff x="0" y="0"/>
          <a:chExt cx="0" cy="0"/>
        </a:xfrm>
      </p:grpSpPr>
      <p:sp>
        <p:nvSpPr>
          <p:cNvPr id="8" name="Rektangel 7"/>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solidFill>
                <a:schemeClr val="accent1"/>
              </a:solidFill>
            </a:endParaRPr>
          </a:p>
        </p:txBody>
      </p:sp>
      <p:sp>
        <p:nvSpPr>
          <p:cNvPr id="4" name="Platshållare för text 3"/>
          <p:cNvSpPr>
            <a:spLocks noGrp="1"/>
          </p:cNvSpPr>
          <p:nvPr>
            <p:ph type="body" sz="quarter" idx="13" hasCustomPrompt="1"/>
          </p:nvPr>
        </p:nvSpPr>
        <p:spPr>
          <a:xfrm>
            <a:off x="2270125" y="2725447"/>
            <a:ext cx="7651751" cy="854935"/>
          </a:xfrm>
          <a:prstGeom prst="rect">
            <a:avLst/>
          </a:prstGeom>
        </p:spPr>
        <p:txBody>
          <a:bodyPr lIns="0" tIns="0" rIns="0" bIns="0">
            <a:spAutoFit/>
          </a:bodyPr>
          <a:lstStyle>
            <a:lvl1pPr algn="ctr">
              <a:lnSpc>
                <a:spcPts val="6667"/>
              </a:lnSpc>
              <a:spcBef>
                <a:spcPts val="0"/>
              </a:spcBef>
              <a:defRPr sz="6667" b="1">
                <a:solidFill>
                  <a:schemeClr val="accent2"/>
                </a:solidFill>
              </a:defRPr>
            </a:lvl1pPr>
          </a:lstStyle>
          <a:p>
            <a:pPr lvl="0"/>
            <a:r>
              <a:rPr lang="sv-SE"/>
              <a:t>Sektionstitel</a:t>
            </a:r>
          </a:p>
        </p:txBody>
      </p:sp>
      <p:pic>
        <p:nvPicPr>
          <p:cNvPr id="9" name="Bildobjekt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85882" y="6303758"/>
            <a:ext cx="2420236" cy="359884"/>
          </a:xfrm>
          <a:prstGeom prst="rect">
            <a:avLst/>
          </a:prstGeom>
        </p:spPr>
      </p:pic>
      <p:sp>
        <p:nvSpPr>
          <p:cNvPr id="12" name="Platshållare för text 3"/>
          <p:cNvSpPr>
            <a:spLocks noGrp="1"/>
          </p:cNvSpPr>
          <p:nvPr>
            <p:ph type="body" sz="quarter" idx="15" hasCustomPrompt="1"/>
          </p:nvPr>
        </p:nvSpPr>
        <p:spPr>
          <a:xfrm>
            <a:off x="5662357" y="1803598"/>
            <a:ext cx="867283" cy="424476"/>
          </a:xfrm>
          <a:prstGeom prst="rect">
            <a:avLst/>
          </a:prstGeom>
        </p:spPr>
        <p:txBody>
          <a:bodyPr wrap="square" lIns="0" tIns="0" rIns="0" bIns="0">
            <a:spAutoFit/>
          </a:bodyPr>
          <a:lstStyle>
            <a:lvl1pPr algn="ctr">
              <a:lnSpc>
                <a:spcPts val="3200"/>
              </a:lnSpc>
              <a:spcBef>
                <a:spcPts val="0"/>
              </a:spcBef>
              <a:defRPr sz="4000" b="1">
                <a:solidFill>
                  <a:schemeClr val="accent2"/>
                </a:solidFill>
              </a:defRPr>
            </a:lvl1pPr>
          </a:lstStyle>
          <a:p>
            <a:pPr lvl="0"/>
            <a:r>
              <a:rPr lang="sv-SE"/>
              <a:t>1.</a:t>
            </a:r>
          </a:p>
        </p:txBody>
      </p:sp>
      <p:pic>
        <p:nvPicPr>
          <p:cNvPr id="11" name="Bildobjekt 10">
            <a:extLst>
              <a:ext uri="{FF2B5EF4-FFF2-40B4-BE49-F238E27FC236}">
                <a16:creationId xmlns:a16="http://schemas.microsoft.com/office/drawing/2014/main" id="{C1E2D19A-3205-F846-9B8B-8D8B8C359C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96311" y="3768337"/>
            <a:ext cx="1033307" cy="581235"/>
          </a:xfrm>
          <a:prstGeom prst="rect">
            <a:avLst/>
          </a:prstGeom>
        </p:spPr>
      </p:pic>
      <p:cxnSp>
        <p:nvCxnSpPr>
          <p:cNvPr id="16" name="Rak 15">
            <a:extLst>
              <a:ext uri="{FF2B5EF4-FFF2-40B4-BE49-F238E27FC236}">
                <a16:creationId xmlns:a16="http://schemas.microsoft.com/office/drawing/2014/main" id="{359CFC85-7B67-C047-B711-9F0C4E815311}"/>
              </a:ext>
            </a:extLst>
          </p:cNvPr>
          <p:cNvCxnSpPr>
            <a:cxnSpLocks/>
          </p:cNvCxnSpPr>
          <p:nvPr userDrawn="1"/>
        </p:nvCxnSpPr>
        <p:spPr>
          <a:xfrm>
            <a:off x="747623" y="392853"/>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Platshållare för bildnummer 1">
            <a:extLst>
              <a:ext uri="{FF2B5EF4-FFF2-40B4-BE49-F238E27FC236}">
                <a16:creationId xmlns:a16="http://schemas.microsoft.com/office/drawing/2014/main" id="{4D39805B-60F2-8A4E-BD34-AF7846BF056B}"/>
              </a:ext>
            </a:extLst>
          </p:cNvPr>
          <p:cNvSpPr>
            <a:spLocks noGrp="1"/>
          </p:cNvSpPr>
          <p:nvPr>
            <p:ph type="sldNum" sz="quarter" idx="14"/>
          </p:nvPr>
        </p:nvSpPr>
        <p:spPr>
          <a:xfrm>
            <a:off x="747623" y="6205019"/>
            <a:ext cx="1241443" cy="401637"/>
          </a:xfrm>
          <a:prstGeom prst="rect">
            <a:avLst/>
          </a:prstGeom>
        </p:spPr>
        <p:txBody>
          <a:bodyPr lIns="0" tIns="0" rIns="0" bIns="0" anchor="b"/>
          <a:lstStyle>
            <a:lvl1pPr algn="l">
              <a:defRPr sz="1067">
                <a:solidFill>
                  <a:schemeClr val="accent2"/>
                </a:solidFill>
                <a:latin typeface="Arial" panose="020B0604020202020204" pitchFamily="34" charset="0"/>
                <a:cs typeface="Arial" panose="020B0604020202020204" pitchFamily="34" charset="0"/>
              </a:defRPr>
            </a:lvl1pPr>
          </a:lstStyle>
          <a:p>
            <a:fld id="{E9A8A886-B35F-B144-BC95-04F52B27B616}" type="slidenum">
              <a:rPr lang="sv-SE" smtClean="0"/>
              <a:pPr/>
              <a:t>‹#›</a:t>
            </a:fld>
            <a:endParaRPr lang="sv-SE"/>
          </a:p>
        </p:txBody>
      </p:sp>
      <p:cxnSp>
        <p:nvCxnSpPr>
          <p:cNvPr id="18" name="Rak 17">
            <a:extLst>
              <a:ext uri="{FF2B5EF4-FFF2-40B4-BE49-F238E27FC236}">
                <a16:creationId xmlns:a16="http://schemas.microsoft.com/office/drawing/2014/main" id="{E5411A1A-E882-1E41-8FF7-3CF093D335E4}"/>
              </a:ext>
            </a:extLst>
          </p:cNvPr>
          <p:cNvCxnSpPr>
            <a:cxnSpLocks/>
          </p:cNvCxnSpPr>
          <p:nvPr userDrawn="1"/>
        </p:nvCxnSpPr>
        <p:spPr>
          <a:xfrm>
            <a:off x="747623" y="6077659"/>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950962"/>
      </p:ext>
    </p:extLst>
  </p:cSld>
  <p:clrMapOvr>
    <a:masterClrMapping/>
  </p:clrMapOvr>
  <p:transition spd="slow">
    <p:push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KTIONSTITEL_2">
    <p:spTree>
      <p:nvGrpSpPr>
        <p:cNvPr id="1" name=""/>
        <p:cNvGrpSpPr/>
        <p:nvPr/>
      </p:nvGrpSpPr>
      <p:grpSpPr>
        <a:xfrm>
          <a:off x="0" y="0"/>
          <a:ext cx="0" cy="0"/>
          <a:chOff x="0" y="0"/>
          <a:chExt cx="0" cy="0"/>
        </a:xfrm>
      </p:grpSpPr>
      <p:sp>
        <p:nvSpPr>
          <p:cNvPr id="13" name="Platshållare för text 3">
            <a:extLst>
              <a:ext uri="{FF2B5EF4-FFF2-40B4-BE49-F238E27FC236}">
                <a16:creationId xmlns:a16="http://schemas.microsoft.com/office/drawing/2014/main" id="{6542ED12-1CA6-AC40-8500-C5AA829DCCC4}"/>
              </a:ext>
            </a:extLst>
          </p:cNvPr>
          <p:cNvSpPr>
            <a:spLocks noGrp="1"/>
          </p:cNvSpPr>
          <p:nvPr>
            <p:ph type="body" sz="quarter" idx="13" hasCustomPrompt="1"/>
          </p:nvPr>
        </p:nvSpPr>
        <p:spPr>
          <a:xfrm>
            <a:off x="2270125" y="2725447"/>
            <a:ext cx="7651751" cy="854935"/>
          </a:xfrm>
          <a:prstGeom prst="rect">
            <a:avLst/>
          </a:prstGeom>
        </p:spPr>
        <p:txBody>
          <a:bodyPr lIns="0" tIns="0" rIns="0" bIns="0">
            <a:spAutoFit/>
          </a:bodyPr>
          <a:lstStyle>
            <a:lvl1pPr algn="ctr">
              <a:lnSpc>
                <a:spcPts val="6667"/>
              </a:lnSpc>
              <a:spcBef>
                <a:spcPts val="0"/>
              </a:spcBef>
              <a:defRPr sz="6667" b="1">
                <a:solidFill>
                  <a:schemeClr val="accent1"/>
                </a:solidFill>
              </a:defRPr>
            </a:lvl1pPr>
          </a:lstStyle>
          <a:p>
            <a:pPr lvl="0"/>
            <a:r>
              <a:rPr lang="sv-SE"/>
              <a:t>Sektionstitel</a:t>
            </a:r>
          </a:p>
        </p:txBody>
      </p:sp>
      <p:cxnSp>
        <p:nvCxnSpPr>
          <p:cNvPr id="23" name="Rak 22">
            <a:extLst>
              <a:ext uri="{FF2B5EF4-FFF2-40B4-BE49-F238E27FC236}">
                <a16:creationId xmlns:a16="http://schemas.microsoft.com/office/drawing/2014/main" id="{1069CA10-AE1D-7E48-BA24-8AEB8F348CFC}"/>
              </a:ext>
            </a:extLst>
          </p:cNvPr>
          <p:cNvCxnSpPr/>
          <p:nvPr userDrawn="1"/>
        </p:nvCxnSpPr>
        <p:spPr>
          <a:xfrm>
            <a:off x="424072" y="392853"/>
            <a:ext cx="1137778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Platshållare för text 3">
            <a:extLst>
              <a:ext uri="{FF2B5EF4-FFF2-40B4-BE49-F238E27FC236}">
                <a16:creationId xmlns:a16="http://schemas.microsoft.com/office/drawing/2014/main" id="{E85177E5-1914-5F49-8027-D9BF533F4E38}"/>
              </a:ext>
            </a:extLst>
          </p:cNvPr>
          <p:cNvSpPr>
            <a:spLocks noGrp="1"/>
          </p:cNvSpPr>
          <p:nvPr>
            <p:ph type="body" sz="quarter" idx="15" hasCustomPrompt="1"/>
          </p:nvPr>
        </p:nvSpPr>
        <p:spPr>
          <a:xfrm>
            <a:off x="5662357" y="1803598"/>
            <a:ext cx="867283" cy="424476"/>
          </a:xfrm>
          <a:prstGeom prst="rect">
            <a:avLst/>
          </a:prstGeom>
        </p:spPr>
        <p:txBody>
          <a:bodyPr wrap="square" lIns="0" tIns="0" rIns="0" bIns="0">
            <a:spAutoFit/>
          </a:bodyPr>
          <a:lstStyle>
            <a:lvl1pPr algn="ctr">
              <a:lnSpc>
                <a:spcPts val="3200"/>
              </a:lnSpc>
              <a:spcBef>
                <a:spcPts val="0"/>
              </a:spcBef>
              <a:defRPr sz="4000" b="1">
                <a:solidFill>
                  <a:schemeClr val="accent1"/>
                </a:solidFill>
              </a:defRPr>
            </a:lvl1pPr>
          </a:lstStyle>
          <a:p>
            <a:pPr lvl="0"/>
            <a:r>
              <a:rPr lang="sv-SE"/>
              <a:t>1.</a:t>
            </a:r>
          </a:p>
        </p:txBody>
      </p:sp>
      <p:pic>
        <p:nvPicPr>
          <p:cNvPr id="25" name="Bildobjekt 24">
            <a:extLst>
              <a:ext uri="{FF2B5EF4-FFF2-40B4-BE49-F238E27FC236}">
                <a16:creationId xmlns:a16="http://schemas.microsoft.com/office/drawing/2014/main" id="{5199C39D-2AC5-A446-8316-68D810A293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96312" y="3768337"/>
            <a:ext cx="1033305" cy="581235"/>
          </a:xfrm>
          <a:prstGeom prst="rect">
            <a:avLst/>
          </a:prstGeom>
        </p:spPr>
      </p:pic>
      <p:pic>
        <p:nvPicPr>
          <p:cNvPr id="26" name="Bildobjekt 25">
            <a:extLst>
              <a:ext uri="{FF2B5EF4-FFF2-40B4-BE49-F238E27FC236}">
                <a16:creationId xmlns:a16="http://schemas.microsoft.com/office/drawing/2014/main" id="{4A4D5E78-A258-0041-A145-CA13D019C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5882" y="6303758"/>
            <a:ext cx="2420236" cy="359884"/>
          </a:xfrm>
          <a:prstGeom prst="rect">
            <a:avLst/>
          </a:prstGeom>
        </p:spPr>
      </p:pic>
      <p:cxnSp>
        <p:nvCxnSpPr>
          <p:cNvPr id="28" name="Rak 27">
            <a:extLst>
              <a:ext uri="{FF2B5EF4-FFF2-40B4-BE49-F238E27FC236}">
                <a16:creationId xmlns:a16="http://schemas.microsoft.com/office/drawing/2014/main" id="{6828C842-DD8F-2547-B22C-48B30CE12F22}"/>
              </a:ext>
            </a:extLst>
          </p:cNvPr>
          <p:cNvCxnSpPr/>
          <p:nvPr userDrawn="1"/>
        </p:nvCxnSpPr>
        <p:spPr>
          <a:xfrm>
            <a:off x="424072" y="6077659"/>
            <a:ext cx="1137778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5" name="Bildobjekt 34">
            <a:extLst>
              <a:ext uri="{FF2B5EF4-FFF2-40B4-BE49-F238E27FC236}">
                <a16:creationId xmlns:a16="http://schemas.microsoft.com/office/drawing/2014/main" id="{F176E576-0FE6-6344-84D8-5B097D84A40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885882" y="6304072"/>
            <a:ext cx="2420236" cy="359253"/>
          </a:xfrm>
          <a:prstGeom prst="rect">
            <a:avLst/>
          </a:prstGeom>
        </p:spPr>
      </p:pic>
      <p:cxnSp>
        <p:nvCxnSpPr>
          <p:cNvPr id="16" name="Rak 15">
            <a:extLst>
              <a:ext uri="{FF2B5EF4-FFF2-40B4-BE49-F238E27FC236}">
                <a16:creationId xmlns:a16="http://schemas.microsoft.com/office/drawing/2014/main" id="{BF670DBD-EBB9-8349-943C-B6E970CDE7BA}"/>
              </a:ext>
            </a:extLst>
          </p:cNvPr>
          <p:cNvCxnSpPr>
            <a:cxnSpLocks/>
          </p:cNvCxnSpPr>
          <p:nvPr userDrawn="1"/>
        </p:nvCxnSpPr>
        <p:spPr>
          <a:xfrm>
            <a:off x="747623" y="392853"/>
            <a:ext cx="106967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Platshållare för bildnummer 1">
            <a:extLst>
              <a:ext uri="{FF2B5EF4-FFF2-40B4-BE49-F238E27FC236}">
                <a16:creationId xmlns:a16="http://schemas.microsoft.com/office/drawing/2014/main" id="{7B45B259-65F7-5A4D-BA5D-95D0554A15E7}"/>
              </a:ext>
            </a:extLst>
          </p:cNvPr>
          <p:cNvSpPr>
            <a:spLocks noGrp="1"/>
          </p:cNvSpPr>
          <p:nvPr>
            <p:ph type="sldNum" sz="quarter" idx="14"/>
          </p:nvPr>
        </p:nvSpPr>
        <p:spPr>
          <a:xfrm>
            <a:off x="747623" y="6205019"/>
            <a:ext cx="1241443" cy="401637"/>
          </a:xfrm>
          <a:prstGeom prst="rect">
            <a:avLst/>
          </a:prstGeom>
          <a:ln>
            <a:noFill/>
          </a:ln>
        </p:spPr>
        <p:txBody>
          <a:bodyPr lIns="0" tIns="0" rIns="0" bIns="0" anchor="b"/>
          <a:lstStyle>
            <a:lvl1pPr algn="l">
              <a:defRPr sz="1067">
                <a:solidFill>
                  <a:schemeClr val="accent1"/>
                </a:solidFill>
                <a:latin typeface="Arial" panose="020B0604020202020204" pitchFamily="34" charset="0"/>
                <a:cs typeface="Arial" panose="020B0604020202020204" pitchFamily="34" charset="0"/>
              </a:defRPr>
            </a:lvl1pPr>
          </a:lstStyle>
          <a:p>
            <a:fld id="{E9A8A886-B35F-B144-BC95-04F52B27B616}" type="slidenum">
              <a:rPr lang="sv-SE" smtClean="0"/>
              <a:pPr/>
              <a:t>‹#›</a:t>
            </a:fld>
            <a:endParaRPr lang="sv-SE"/>
          </a:p>
        </p:txBody>
      </p:sp>
      <p:cxnSp>
        <p:nvCxnSpPr>
          <p:cNvPr id="18" name="Rak 17">
            <a:extLst>
              <a:ext uri="{FF2B5EF4-FFF2-40B4-BE49-F238E27FC236}">
                <a16:creationId xmlns:a16="http://schemas.microsoft.com/office/drawing/2014/main" id="{81FB9157-1FB2-C649-B59E-E52696F72C2D}"/>
              </a:ext>
            </a:extLst>
          </p:cNvPr>
          <p:cNvCxnSpPr>
            <a:cxnSpLocks/>
          </p:cNvCxnSpPr>
          <p:nvPr userDrawn="1"/>
        </p:nvCxnSpPr>
        <p:spPr>
          <a:xfrm>
            <a:off x="747623" y="6077659"/>
            <a:ext cx="106967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970797"/>
      </p:ext>
    </p:extLst>
  </p:cSld>
  <p:clrMapOvr>
    <a:masterClrMapping/>
  </p:clrMapOvr>
  <p:transition spd="slow">
    <p:push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KTIONSTITEL_3">
    <p:spTree>
      <p:nvGrpSpPr>
        <p:cNvPr id="1" name=""/>
        <p:cNvGrpSpPr/>
        <p:nvPr/>
      </p:nvGrpSpPr>
      <p:grpSpPr>
        <a:xfrm>
          <a:off x="0" y="0"/>
          <a:ext cx="0" cy="0"/>
          <a:chOff x="0" y="0"/>
          <a:chExt cx="0" cy="0"/>
        </a:xfrm>
      </p:grpSpPr>
      <p:sp>
        <p:nvSpPr>
          <p:cNvPr id="8" name="Rektangel 7"/>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67"/>
          </a:p>
        </p:txBody>
      </p:sp>
      <p:sp>
        <p:nvSpPr>
          <p:cNvPr id="13" name="Platshållare för text 3">
            <a:extLst>
              <a:ext uri="{FF2B5EF4-FFF2-40B4-BE49-F238E27FC236}">
                <a16:creationId xmlns:a16="http://schemas.microsoft.com/office/drawing/2014/main" id="{C2BA5087-CA5C-6D41-B5F6-D411EEE78043}"/>
              </a:ext>
            </a:extLst>
          </p:cNvPr>
          <p:cNvSpPr>
            <a:spLocks noGrp="1"/>
          </p:cNvSpPr>
          <p:nvPr>
            <p:ph type="body" sz="quarter" idx="13" hasCustomPrompt="1"/>
          </p:nvPr>
        </p:nvSpPr>
        <p:spPr>
          <a:xfrm>
            <a:off x="2270125" y="2725447"/>
            <a:ext cx="7651751" cy="854935"/>
          </a:xfrm>
          <a:prstGeom prst="rect">
            <a:avLst/>
          </a:prstGeom>
        </p:spPr>
        <p:txBody>
          <a:bodyPr lIns="0" tIns="0" rIns="0" bIns="0">
            <a:spAutoFit/>
          </a:bodyPr>
          <a:lstStyle>
            <a:lvl1pPr algn="ctr">
              <a:lnSpc>
                <a:spcPts val="6667"/>
              </a:lnSpc>
              <a:spcBef>
                <a:spcPts val="0"/>
              </a:spcBef>
              <a:defRPr sz="6667" b="1">
                <a:solidFill>
                  <a:schemeClr val="accent2"/>
                </a:solidFill>
              </a:defRPr>
            </a:lvl1pPr>
          </a:lstStyle>
          <a:p>
            <a:pPr lvl="0"/>
            <a:r>
              <a:rPr lang="sv-SE"/>
              <a:t>Sektionstitel</a:t>
            </a:r>
          </a:p>
        </p:txBody>
      </p:sp>
      <p:sp>
        <p:nvSpPr>
          <p:cNvPr id="20" name="Platshållare för text 3">
            <a:extLst>
              <a:ext uri="{FF2B5EF4-FFF2-40B4-BE49-F238E27FC236}">
                <a16:creationId xmlns:a16="http://schemas.microsoft.com/office/drawing/2014/main" id="{637AE7B0-D98D-4746-8F02-71D53BA1E813}"/>
              </a:ext>
            </a:extLst>
          </p:cNvPr>
          <p:cNvSpPr>
            <a:spLocks noGrp="1"/>
          </p:cNvSpPr>
          <p:nvPr>
            <p:ph type="body" sz="quarter" idx="15" hasCustomPrompt="1"/>
          </p:nvPr>
        </p:nvSpPr>
        <p:spPr>
          <a:xfrm>
            <a:off x="5662357" y="1803598"/>
            <a:ext cx="867283" cy="424476"/>
          </a:xfrm>
          <a:prstGeom prst="rect">
            <a:avLst/>
          </a:prstGeom>
        </p:spPr>
        <p:txBody>
          <a:bodyPr wrap="square" lIns="0" tIns="0" rIns="0" bIns="0">
            <a:spAutoFit/>
          </a:bodyPr>
          <a:lstStyle>
            <a:lvl1pPr algn="ctr">
              <a:lnSpc>
                <a:spcPts val="3200"/>
              </a:lnSpc>
              <a:spcBef>
                <a:spcPts val="0"/>
              </a:spcBef>
              <a:defRPr sz="4000" b="1">
                <a:solidFill>
                  <a:schemeClr val="accent2"/>
                </a:solidFill>
              </a:defRPr>
            </a:lvl1pPr>
          </a:lstStyle>
          <a:p>
            <a:pPr lvl="0"/>
            <a:r>
              <a:rPr lang="sv-SE"/>
              <a:t>1.</a:t>
            </a:r>
          </a:p>
        </p:txBody>
      </p:sp>
      <p:pic>
        <p:nvPicPr>
          <p:cNvPr id="21" name="Bildobjekt 20">
            <a:extLst>
              <a:ext uri="{FF2B5EF4-FFF2-40B4-BE49-F238E27FC236}">
                <a16:creationId xmlns:a16="http://schemas.microsoft.com/office/drawing/2014/main" id="{ECFB93AF-F04B-B84A-A7E8-CE1DC90F9B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96311" y="3768337"/>
            <a:ext cx="1033307" cy="581235"/>
          </a:xfrm>
          <a:prstGeom prst="rect">
            <a:avLst/>
          </a:prstGeom>
        </p:spPr>
      </p:pic>
      <p:pic>
        <p:nvPicPr>
          <p:cNvPr id="22" name="Bildobjekt 21">
            <a:extLst>
              <a:ext uri="{FF2B5EF4-FFF2-40B4-BE49-F238E27FC236}">
                <a16:creationId xmlns:a16="http://schemas.microsoft.com/office/drawing/2014/main" id="{2D3B4577-5303-EE48-B2C6-B693D8A3448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5882" y="6303758"/>
            <a:ext cx="2420236" cy="359884"/>
          </a:xfrm>
          <a:prstGeom prst="rect">
            <a:avLst/>
          </a:prstGeom>
        </p:spPr>
      </p:pic>
      <p:cxnSp>
        <p:nvCxnSpPr>
          <p:cNvPr id="14" name="Rak 13">
            <a:extLst>
              <a:ext uri="{FF2B5EF4-FFF2-40B4-BE49-F238E27FC236}">
                <a16:creationId xmlns:a16="http://schemas.microsoft.com/office/drawing/2014/main" id="{55C15580-DCDF-094B-B834-6E10F2DA810A}"/>
              </a:ext>
            </a:extLst>
          </p:cNvPr>
          <p:cNvCxnSpPr>
            <a:cxnSpLocks/>
          </p:cNvCxnSpPr>
          <p:nvPr userDrawn="1"/>
        </p:nvCxnSpPr>
        <p:spPr>
          <a:xfrm>
            <a:off x="747623" y="392853"/>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Platshållare för bildnummer 1">
            <a:extLst>
              <a:ext uri="{FF2B5EF4-FFF2-40B4-BE49-F238E27FC236}">
                <a16:creationId xmlns:a16="http://schemas.microsoft.com/office/drawing/2014/main" id="{9E17FC7B-4F7D-0544-BB06-8FCC4321EDBC}"/>
              </a:ext>
            </a:extLst>
          </p:cNvPr>
          <p:cNvSpPr>
            <a:spLocks noGrp="1"/>
          </p:cNvSpPr>
          <p:nvPr>
            <p:ph type="sldNum" sz="quarter" idx="14"/>
          </p:nvPr>
        </p:nvSpPr>
        <p:spPr>
          <a:xfrm>
            <a:off x="747623" y="6205019"/>
            <a:ext cx="1241443" cy="401637"/>
          </a:xfrm>
          <a:prstGeom prst="rect">
            <a:avLst/>
          </a:prstGeom>
        </p:spPr>
        <p:txBody>
          <a:bodyPr lIns="0" tIns="0" rIns="0" bIns="0" anchor="b"/>
          <a:lstStyle>
            <a:lvl1pPr algn="l">
              <a:defRPr sz="1067">
                <a:solidFill>
                  <a:schemeClr val="accent2"/>
                </a:solidFill>
                <a:latin typeface="Arial" panose="020B0604020202020204" pitchFamily="34" charset="0"/>
                <a:cs typeface="Arial" panose="020B0604020202020204" pitchFamily="34" charset="0"/>
              </a:defRPr>
            </a:lvl1pPr>
          </a:lstStyle>
          <a:p>
            <a:fld id="{E9A8A886-B35F-B144-BC95-04F52B27B616}" type="slidenum">
              <a:rPr lang="sv-SE" smtClean="0"/>
              <a:pPr/>
              <a:t>‹#›</a:t>
            </a:fld>
            <a:endParaRPr lang="sv-SE"/>
          </a:p>
        </p:txBody>
      </p:sp>
      <p:cxnSp>
        <p:nvCxnSpPr>
          <p:cNvPr id="16" name="Rak 15">
            <a:extLst>
              <a:ext uri="{FF2B5EF4-FFF2-40B4-BE49-F238E27FC236}">
                <a16:creationId xmlns:a16="http://schemas.microsoft.com/office/drawing/2014/main" id="{8AE8AD2C-4C60-4C40-BF35-05F40434756D}"/>
              </a:ext>
            </a:extLst>
          </p:cNvPr>
          <p:cNvCxnSpPr>
            <a:cxnSpLocks/>
          </p:cNvCxnSpPr>
          <p:nvPr userDrawn="1"/>
        </p:nvCxnSpPr>
        <p:spPr>
          <a:xfrm>
            <a:off x="747623" y="6077659"/>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9204983"/>
      </p:ext>
    </p:extLst>
  </p:cSld>
  <p:clrMapOvr>
    <a:masterClrMapping/>
  </p:clrMapOvr>
  <p:transition spd="slow">
    <p:push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KTIONSTITEL_4">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3025EF3-ED2F-874B-8AC5-39DE4CACC751}"/>
              </a:ext>
            </a:extLst>
          </p:cNvPr>
          <p:cNvSpPr/>
          <p:nvPr userDrawn="1"/>
        </p:nvSpPr>
        <p:spPr>
          <a:xfrm>
            <a:off x="0" y="0"/>
            <a:ext cx="12192000"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2" name="Platshållare för text 3">
            <a:extLst>
              <a:ext uri="{FF2B5EF4-FFF2-40B4-BE49-F238E27FC236}">
                <a16:creationId xmlns:a16="http://schemas.microsoft.com/office/drawing/2014/main" id="{F8E0D7FF-A6CA-A94B-B95C-D5D5CE6D1299}"/>
              </a:ext>
            </a:extLst>
          </p:cNvPr>
          <p:cNvSpPr>
            <a:spLocks noGrp="1"/>
          </p:cNvSpPr>
          <p:nvPr>
            <p:ph type="body" sz="quarter" idx="13" hasCustomPrompt="1"/>
          </p:nvPr>
        </p:nvSpPr>
        <p:spPr>
          <a:xfrm>
            <a:off x="2270125" y="2725447"/>
            <a:ext cx="7651751" cy="854935"/>
          </a:xfrm>
          <a:prstGeom prst="rect">
            <a:avLst/>
          </a:prstGeom>
        </p:spPr>
        <p:txBody>
          <a:bodyPr lIns="0" tIns="0" rIns="0" bIns="0">
            <a:spAutoFit/>
          </a:bodyPr>
          <a:lstStyle>
            <a:lvl1pPr algn="ctr">
              <a:lnSpc>
                <a:spcPts val="6667"/>
              </a:lnSpc>
              <a:spcBef>
                <a:spcPts val="0"/>
              </a:spcBef>
              <a:defRPr sz="6667" b="1">
                <a:solidFill>
                  <a:schemeClr val="accent1"/>
                </a:solidFill>
              </a:defRPr>
            </a:lvl1pPr>
          </a:lstStyle>
          <a:p>
            <a:pPr lvl="0"/>
            <a:r>
              <a:rPr lang="sv-SE"/>
              <a:t>Sektionstitel</a:t>
            </a:r>
          </a:p>
        </p:txBody>
      </p:sp>
      <p:sp>
        <p:nvSpPr>
          <p:cNvPr id="20" name="Platshållare för text 3">
            <a:extLst>
              <a:ext uri="{FF2B5EF4-FFF2-40B4-BE49-F238E27FC236}">
                <a16:creationId xmlns:a16="http://schemas.microsoft.com/office/drawing/2014/main" id="{43674F33-2ADD-3747-B075-20B20A44B496}"/>
              </a:ext>
            </a:extLst>
          </p:cNvPr>
          <p:cNvSpPr>
            <a:spLocks noGrp="1"/>
          </p:cNvSpPr>
          <p:nvPr>
            <p:ph type="body" sz="quarter" idx="15" hasCustomPrompt="1"/>
          </p:nvPr>
        </p:nvSpPr>
        <p:spPr>
          <a:xfrm>
            <a:off x="5662357" y="1803598"/>
            <a:ext cx="867283" cy="424476"/>
          </a:xfrm>
          <a:prstGeom prst="rect">
            <a:avLst/>
          </a:prstGeom>
        </p:spPr>
        <p:txBody>
          <a:bodyPr wrap="square" lIns="0" tIns="0" rIns="0" bIns="0">
            <a:spAutoFit/>
          </a:bodyPr>
          <a:lstStyle>
            <a:lvl1pPr algn="ctr">
              <a:lnSpc>
                <a:spcPts val="3200"/>
              </a:lnSpc>
              <a:spcBef>
                <a:spcPts val="0"/>
              </a:spcBef>
              <a:defRPr sz="4000" b="1">
                <a:solidFill>
                  <a:schemeClr val="accent1"/>
                </a:solidFill>
              </a:defRPr>
            </a:lvl1pPr>
          </a:lstStyle>
          <a:p>
            <a:pPr lvl="0"/>
            <a:r>
              <a:rPr lang="sv-SE"/>
              <a:t>1.</a:t>
            </a:r>
          </a:p>
        </p:txBody>
      </p:sp>
      <p:sp>
        <p:nvSpPr>
          <p:cNvPr id="28" name="Platshållare för bildnummer 1">
            <a:extLst>
              <a:ext uri="{FF2B5EF4-FFF2-40B4-BE49-F238E27FC236}">
                <a16:creationId xmlns:a16="http://schemas.microsoft.com/office/drawing/2014/main" id="{A02815E5-AA0B-D74D-8964-CAD5B14E4FE7}"/>
              </a:ext>
            </a:extLst>
          </p:cNvPr>
          <p:cNvSpPr>
            <a:spLocks noGrp="1"/>
          </p:cNvSpPr>
          <p:nvPr>
            <p:ph type="sldNum" sz="quarter" idx="14"/>
          </p:nvPr>
        </p:nvSpPr>
        <p:spPr>
          <a:xfrm>
            <a:off x="424072" y="6205019"/>
            <a:ext cx="2743200" cy="401637"/>
          </a:xfrm>
          <a:prstGeom prst="rect">
            <a:avLst/>
          </a:prstGeom>
        </p:spPr>
        <p:txBody>
          <a:bodyPr lIns="0" tIns="0" rIns="0" bIns="0" anchor="b"/>
          <a:lstStyle>
            <a:lvl1pPr algn="l">
              <a:defRPr sz="1067">
                <a:solidFill>
                  <a:schemeClr val="accent1"/>
                </a:solidFill>
                <a:latin typeface="Arial" panose="020B0604020202020204" pitchFamily="34" charset="0"/>
                <a:cs typeface="Arial" panose="020B0604020202020204" pitchFamily="34" charset="0"/>
              </a:defRPr>
            </a:lvl1pPr>
          </a:lstStyle>
          <a:p>
            <a:fld id="{E9A8A886-B35F-B144-BC95-04F52B27B616}" type="slidenum">
              <a:rPr lang="sv-SE" smtClean="0"/>
              <a:pPr/>
              <a:t>‹#›</a:t>
            </a:fld>
            <a:endParaRPr lang="sv-SE"/>
          </a:p>
        </p:txBody>
      </p:sp>
    </p:spTree>
    <p:extLst>
      <p:ext uri="{BB962C8B-B14F-4D97-AF65-F5344CB8AC3E}">
        <p14:creationId xmlns:p14="http://schemas.microsoft.com/office/powerpoint/2010/main" val="2764011758"/>
      </p:ext>
    </p:extLst>
  </p:cSld>
  <p:clrMapOvr>
    <a:masterClrMapping/>
  </p:clrMapOvr>
  <p:transition spd="slow">
    <p:push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UBRIK + TEXT_1">
    <p:spTree>
      <p:nvGrpSpPr>
        <p:cNvPr id="1" name=""/>
        <p:cNvGrpSpPr/>
        <p:nvPr/>
      </p:nvGrpSpPr>
      <p:grpSpPr>
        <a:xfrm>
          <a:off x="0" y="0"/>
          <a:ext cx="0" cy="0"/>
          <a:chOff x="0" y="0"/>
          <a:chExt cx="0" cy="0"/>
        </a:xfrm>
      </p:grpSpPr>
      <p:sp>
        <p:nvSpPr>
          <p:cNvPr id="12" name="Platshållare för text 3"/>
          <p:cNvSpPr>
            <a:spLocks noGrp="1"/>
          </p:cNvSpPr>
          <p:nvPr>
            <p:ph type="body" sz="quarter" idx="16" hasCustomPrompt="1"/>
          </p:nvPr>
        </p:nvSpPr>
        <p:spPr>
          <a:xfrm>
            <a:off x="728872" y="598253"/>
            <a:ext cx="10938195" cy="512961"/>
          </a:xfrm>
          <a:prstGeom prst="rect">
            <a:avLst/>
          </a:prstGeom>
        </p:spPr>
        <p:txBody>
          <a:bodyPr lIns="0" tIns="0" rIns="0" bIns="0">
            <a:spAutoFit/>
          </a:bodyPr>
          <a:lstStyle>
            <a:lvl1pPr algn="ctr">
              <a:lnSpc>
                <a:spcPts val="4000"/>
              </a:lnSpc>
              <a:spcBef>
                <a:spcPts val="0"/>
              </a:spcBef>
              <a:defRPr sz="4267" b="1">
                <a:solidFill>
                  <a:schemeClr val="accent2"/>
                </a:solidFill>
              </a:defRPr>
            </a:lvl1pPr>
          </a:lstStyle>
          <a:p>
            <a:pPr lvl="0"/>
            <a:r>
              <a:rPr lang="sv-SE"/>
              <a:t>Rubrik</a:t>
            </a:r>
          </a:p>
        </p:txBody>
      </p:sp>
      <p:pic>
        <p:nvPicPr>
          <p:cNvPr id="16" name="Bildobjekt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96311" y="1259448"/>
            <a:ext cx="1033307" cy="581235"/>
          </a:xfrm>
          <a:prstGeom prst="rect">
            <a:avLst/>
          </a:prstGeom>
        </p:spPr>
      </p:pic>
      <p:sp>
        <p:nvSpPr>
          <p:cNvPr id="18" name="Platshållare för text 2">
            <a:extLst>
              <a:ext uri="{FF2B5EF4-FFF2-40B4-BE49-F238E27FC236}">
                <a16:creationId xmlns:a16="http://schemas.microsoft.com/office/drawing/2014/main" id="{A7557B56-B0E2-0D4B-B370-FE9FBD651011}"/>
              </a:ext>
            </a:extLst>
          </p:cNvPr>
          <p:cNvSpPr>
            <a:spLocks noGrp="1"/>
          </p:cNvSpPr>
          <p:nvPr>
            <p:ph type="body" sz="quarter" idx="18" hasCustomPrompt="1"/>
          </p:nvPr>
        </p:nvSpPr>
        <p:spPr>
          <a:xfrm>
            <a:off x="2509339" y="1991785"/>
            <a:ext cx="7207251" cy="3134783"/>
          </a:xfrm>
        </p:spPr>
        <p:txBody>
          <a:bodyPr lIns="0" tIns="0" rIns="0" bIns="0"/>
          <a:lstStyle>
            <a:lvl1pPr marL="0" marR="0" indent="0" algn="ctr" defTabSz="914377" rtl="0" eaLnBrk="1" fontAlgn="auto" latinLnBrk="0" hangingPunct="1">
              <a:lnSpc>
                <a:spcPts val="2533"/>
              </a:lnSpc>
              <a:spcBef>
                <a:spcPts val="1000"/>
              </a:spcBef>
              <a:spcAft>
                <a:spcPts val="0"/>
              </a:spcAft>
              <a:buClrTx/>
              <a:buSzTx/>
              <a:buFont typeface="Arial"/>
              <a:buNone/>
              <a:tabLst/>
              <a:defRPr/>
            </a:lvl1pPr>
          </a:lstStyle>
          <a:p>
            <a:pPr marL="0" marR="0" lvl="0" indent="0" algn="l" defTabSz="914377" rtl="0" eaLnBrk="1" fontAlgn="auto" latinLnBrk="0" hangingPunct="1">
              <a:lnSpc>
                <a:spcPts val="2400"/>
              </a:lnSpc>
              <a:spcBef>
                <a:spcPts val="1000"/>
              </a:spcBef>
              <a:spcAft>
                <a:spcPts val="0"/>
              </a:spcAft>
              <a:buClrTx/>
              <a:buSzTx/>
              <a:buFont typeface="Arial"/>
              <a:buNone/>
              <a:tabLst/>
              <a:defRPr/>
            </a:pP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Quisque</a:t>
            </a:r>
            <a:r>
              <a:rPr lang="sv-SE"/>
              <a:t> </a:t>
            </a:r>
            <a:r>
              <a:rPr lang="sv-SE" err="1"/>
              <a:t>consectetur</a:t>
            </a:r>
            <a:r>
              <a:rPr lang="sv-SE"/>
              <a:t> </a:t>
            </a:r>
            <a:r>
              <a:rPr lang="sv-SE" err="1"/>
              <a:t>facilisis</a:t>
            </a:r>
            <a:r>
              <a:rPr lang="sv-SE"/>
              <a:t> </a:t>
            </a:r>
            <a:r>
              <a:rPr lang="sv-SE" err="1"/>
              <a:t>nibh</a:t>
            </a:r>
            <a:r>
              <a:rPr lang="sv-SE"/>
              <a:t> vitae </a:t>
            </a:r>
            <a:r>
              <a:rPr lang="sv-SE" err="1"/>
              <a:t>vestibulum</a:t>
            </a:r>
            <a:r>
              <a:rPr lang="sv-SE"/>
              <a:t>. Sed </a:t>
            </a:r>
            <a:r>
              <a:rPr lang="sv-SE" err="1"/>
              <a:t>efficitur</a:t>
            </a:r>
            <a:r>
              <a:rPr lang="sv-SE"/>
              <a:t> </a:t>
            </a:r>
            <a:r>
              <a:rPr lang="sv-SE" err="1"/>
              <a:t>odio</a:t>
            </a:r>
            <a:r>
              <a:rPr lang="sv-SE"/>
              <a:t> </a:t>
            </a:r>
            <a:r>
              <a:rPr lang="sv-SE" err="1"/>
              <a:t>neque</a:t>
            </a:r>
            <a:r>
              <a:rPr lang="sv-SE"/>
              <a:t>, sed </a:t>
            </a:r>
            <a:r>
              <a:rPr lang="sv-SE" err="1"/>
              <a:t>pellentesque</a:t>
            </a:r>
            <a:r>
              <a:rPr lang="sv-SE"/>
              <a:t> </a:t>
            </a:r>
            <a:r>
              <a:rPr lang="sv-SE" err="1"/>
              <a:t>lorem</a:t>
            </a:r>
            <a:r>
              <a:rPr lang="sv-SE"/>
              <a:t> </a:t>
            </a:r>
            <a:r>
              <a:rPr lang="sv-SE" err="1"/>
              <a:t>accumsan</a:t>
            </a:r>
            <a:r>
              <a:rPr lang="sv-SE"/>
              <a:t> </a:t>
            </a:r>
            <a:r>
              <a:rPr lang="sv-SE" err="1"/>
              <a:t>ac</a:t>
            </a:r>
            <a:r>
              <a:rPr lang="sv-SE"/>
              <a:t>. </a:t>
            </a:r>
            <a:r>
              <a:rPr lang="sv-SE" err="1"/>
              <a:t>Vivamus</a:t>
            </a:r>
            <a:r>
              <a:rPr lang="sv-SE"/>
              <a:t> urna massa, </a:t>
            </a:r>
            <a:r>
              <a:rPr lang="sv-SE" err="1"/>
              <a:t>venenatis</a:t>
            </a:r>
            <a:r>
              <a:rPr lang="sv-SE"/>
              <a:t> at </a:t>
            </a:r>
            <a:r>
              <a:rPr lang="sv-SE" err="1"/>
              <a:t>condimentum</a:t>
            </a:r>
            <a:r>
              <a:rPr lang="sv-SE"/>
              <a:t> at, porttitor ut </a:t>
            </a:r>
            <a:r>
              <a:rPr lang="sv-SE" err="1"/>
              <a:t>tellus</a:t>
            </a:r>
            <a:r>
              <a:rPr lang="sv-SE"/>
              <a:t>. </a:t>
            </a:r>
            <a:r>
              <a:rPr lang="sv-SE" err="1"/>
              <a:t>Donec</a:t>
            </a:r>
            <a:r>
              <a:rPr lang="sv-SE"/>
              <a:t> sed </a:t>
            </a:r>
            <a:r>
              <a:rPr lang="sv-SE" err="1"/>
              <a:t>hendrerit</a:t>
            </a:r>
            <a:r>
              <a:rPr lang="sv-SE"/>
              <a:t> </a:t>
            </a:r>
            <a:r>
              <a:rPr lang="sv-SE" err="1"/>
              <a:t>mauris</a:t>
            </a:r>
            <a:r>
              <a:rPr lang="sv-SE"/>
              <a:t>, et </a:t>
            </a:r>
            <a:r>
              <a:rPr lang="sv-SE" err="1"/>
              <a:t>convallis</a:t>
            </a:r>
            <a:r>
              <a:rPr lang="sv-SE"/>
              <a:t> </a:t>
            </a:r>
            <a:r>
              <a:rPr lang="sv-SE" err="1"/>
              <a:t>risus</a:t>
            </a:r>
            <a:r>
              <a:rPr lang="sv-SE"/>
              <a:t>. </a:t>
            </a:r>
            <a:r>
              <a:rPr lang="sv-SE" err="1"/>
              <a:t>Duis</a:t>
            </a:r>
            <a:r>
              <a:rPr lang="sv-SE"/>
              <a:t> </a:t>
            </a:r>
            <a:r>
              <a:rPr lang="sv-SE" err="1"/>
              <a:t>justo</a:t>
            </a:r>
            <a:r>
              <a:rPr lang="sv-SE"/>
              <a:t> libero, </a:t>
            </a:r>
            <a:r>
              <a:rPr lang="sv-SE" err="1"/>
              <a:t>aliquet</a:t>
            </a:r>
            <a:r>
              <a:rPr lang="sv-SE"/>
              <a:t> non </a:t>
            </a:r>
            <a:r>
              <a:rPr lang="sv-SE" err="1"/>
              <a:t>lectus</a:t>
            </a:r>
            <a:r>
              <a:rPr lang="sv-SE"/>
              <a:t> </a:t>
            </a:r>
            <a:r>
              <a:rPr lang="sv-SE" err="1"/>
              <a:t>sit</a:t>
            </a:r>
            <a:r>
              <a:rPr lang="sv-SE"/>
              <a:t> </a:t>
            </a:r>
            <a:r>
              <a:rPr lang="sv-SE" err="1"/>
              <a:t>amet</a:t>
            </a:r>
            <a:r>
              <a:rPr lang="sv-SE"/>
              <a:t>, </a:t>
            </a:r>
            <a:r>
              <a:rPr lang="sv-SE" err="1"/>
              <a:t>molestie</a:t>
            </a:r>
            <a:r>
              <a:rPr lang="sv-SE"/>
              <a:t> </a:t>
            </a:r>
            <a:r>
              <a:rPr lang="sv-SE" err="1"/>
              <a:t>viverra</a:t>
            </a:r>
            <a:r>
              <a:rPr lang="sv-SE"/>
              <a:t> erat. </a:t>
            </a:r>
            <a:r>
              <a:rPr lang="sv-SE" err="1"/>
              <a:t>Praesent</a:t>
            </a:r>
            <a:r>
              <a:rPr lang="sv-SE"/>
              <a:t> eu </a:t>
            </a:r>
            <a:r>
              <a:rPr lang="sv-SE" err="1"/>
              <a:t>enim</a:t>
            </a:r>
            <a:r>
              <a:rPr lang="sv-SE"/>
              <a:t> </a:t>
            </a:r>
            <a:r>
              <a:rPr lang="sv-SE" err="1"/>
              <a:t>dignissim</a:t>
            </a:r>
            <a:r>
              <a:rPr lang="sv-SE"/>
              <a:t>, gravida </a:t>
            </a:r>
            <a:r>
              <a:rPr lang="sv-SE" err="1"/>
              <a:t>diam</a:t>
            </a:r>
            <a:r>
              <a:rPr lang="sv-SE"/>
              <a:t> </a:t>
            </a:r>
            <a:r>
              <a:rPr lang="sv-SE" err="1"/>
              <a:t>facilisis</a:t>
            </a:r>
            <a:r>
              <a:rPr lang="sv-SE"/>
              <a:t>, </a:t>
            </a:r>
            <a:r>
              <a:rPr lang="sv-SE" err="1"/>
              <a:t>sollicitudin</a:t>
            </a:r>
            <a:r>
              <a:rPr lang="sv-SE"/>
              <a:t> sem. </a:t>
            </a:r>
            <a:r>
              <a:rPr lang="sv-SE" err="1"/>
              <a:t>Fusce</a:t>
            </a:r>
            <a:r>
              <a:rPr lang="sv-SE"/>
              <a:t> </a:t>
            </a:r>
            <a:r>
              <a:rPr lang="sv-SE" err="1"/>
              <a:t>bibendum</a:t>
            </a:r>
            <a:r>
              <a:rPr lang="sv-SE"/>
              <a:t> placerat libero </a:t>
            </a:r>
            <a:r>
              <a:rPr lang="sv-SE" err="1"/>
              <a:t>sodales</a:t>
            </a:r>
            <a:r>
              <a:rPr lang="sv-SE"/>
              <a:t> </a:t>
            </a:r>
            <a:r>
              <a:rPr lang="sv-SE" err="1"/>
              <a:t>fringilla</a:t>
            </a:r>
            <a:r>
              <a:rPr lang="sv-SE"/>
              <a:t>. </a:t>
            </a:r>
            <a:r>
              <a:rPr lang="sv-SE" err="1"/>
              <a:t>Proin</a:t>
            </a:r>
            <a:r>
              <a:rPr lang="sv-SE"/>
              <a:t> porttitor </a:t>
            </a:r>
            <a:r>
              <a:rPr lang="sv-SE" err="1"/>
              <a:t>sollicitudin</a:t>
            </a:r>
            <a:r>
              <a:rPr lang="sv-SE"/>
              <a:t> </a:t>
            </a:r>
            <a:r>
              <a:rPr lang="sv-SE" err="1"/>
              <a:t>volutpat</a:t>
            </a:r>
            <a:r>
              <a:rPr lang="sv-SE"/>
              <a:t>. </a:t>
            </a:r>
          </a:p>
          <a:p>
            <a:pPr marL="0" marR="0" lvl="0" indent="0" algn="l" defTabSz="914377" rtl="0" eaLnBrk="1" fontAlgn="auto" latinLnBrk="0" hangingPunct="1">
              <a:lnSpc>
                <a:spcPts val="2400"/>
              </a:lnSpc>
              <a:spcBef>
                <a:spcPts val="1000"/>
              </a:spcBef>
              <a:spcAft>
                <a:spcPts val="0"/>
              </a:spcAft>
              <a:buClrTx/>
              <a:buSzTx/>
              <a:buFont typeface="Arial"/>
              <a:buNone/>
              <a:tabLst/>
              <a:defRPr/>
            </a:pPr>
            <a:endParaRPr lang="sv-SE"/>
          </a:p>
          <a:p>
            <a:pPr lvl="0"/>
            <a:endParaRPr lang="sv-SE"/>
          </a:p>
        </p:txBody>
      </p:sp>
      <p:pic>
        <p:nvPicPr>
          <p:cNvPr id="19" name="Bildobjekt 18">
            <a:extLst>
              <a:ext uri="{FF2B5EF4-FFF2-40B4-BE49-F238E27FC236}">
                <a16:creationId xmlns:a16="http://schemas.microsoft.com/office/drawing/2014/main" id="{A108D0A6-BC1C-D84A-BCE1-7B435A5867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5882" y="6303758"/>
            <a:ext cx="2420236" cy="359884"/>
          </a:xfrm>
          <a:prstGeom prst="rect">
            <a:avLst/>
          </a:prstGeom>
        </p:spPr>
      </p:pic>
      <p:pic>
        <p:nvPicPr>
          <p:cNvPr id="10" name="Bildobjekt 9">
            <a:extLst>
              <a:ext uri="{FF2B5EF4-FFF2-40B4-BE49-F238E27FC236}">
                <a16:creationId xmlns:a16="http://schemas.microsoft.com/office/drawing/2014/main" id="{EC3DADFC-50E7-DC4B-829D-C9D3E9882E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325120" cy="6858000"/>
          </a:xfrm>
          <a:prstGeom prst="rect">
            <a:avLst/>
          </a:prstGeom>
        </p:spPr>
      </p:pic>
      <p:cxnSp>
        <p:nvCxnSpPr>
          <p:cNvPr id="22" name="Rak 21">
            <a:extLst>
              <a:ext uri="{FF2B5EF4-FFF2-40B4-BE49-F238E27FC236}">
                <a16:creationId xmlns:a16="http://schemas.microsoft.com/office/drawing/2014/main" id="{C20F3CF5-3357-7040-9955-B5D6D4173201}"/>
              </a:ext>
            </a:extLst>
          </p:cNvPr>
          <p:cNvCxnSpPr>
            <a:cxnSpLocks/>
          </p:cNvCxnSpPr>
          <p:nvPr userDrawn="1"/>
        </p:nvCxnSpPr>
        <p:spPr>
          <a:xfrm>
            <a:off x="747623" y="392853"/>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Platshållare för bildnummer 1">
            <a:extLst>
              <a:ext uri="{FF2B5EF4-FFF2-40B4-BE49-F238E27FC236}">
                <a16:creationId xmlns:a16="http://schemas.microsoft.com/office/drawing/2014/main" id="{162DE360-53DE-5143-BA3E-4CC3CA5B5D51}"/>
              </a:ext>
            </a:extLst>
          </p:cNvPr>
          <p:cNvSpPr>
            <a:spLocks noGrp="1"/>
          </p:cNvSpPr>
          <p:nvPr>
            <p:ph type="sldNum" sz="quarter" idx="14"/>
          </p:nvPr>
        </p:nvSpPr>
        <p:spPr>
          <a:xfrm>
            <a:off x="747623" y="6205019"/>
            <a:ext cx="1241443" cy="401637"/>
          </a:xfrm>
          <a:prstGeom prst="rect">
            <a:avLst/>
          </a:prstGeom>
        </p:spPr>
        <p:txBody>
          <a:bodyPr lIns="0" tIns="0" rIns="0" bIns="0" anchor="b"/>
          <a:lstStyle>
            <a:lvl1pPr algn="l">
              <a:defRPr sz="1067">
                <a:solidFill>
                  <a:schemeClr val="accent2"/>
                </a:solidFill>
                <a:latin typeface="Arial" panose="020B0604020202020204" pitchFamily="34" charset="0"/>
                <a:cs typeface="Arial" panose="020B0604020202020204" pitchFamily="34" charset="0"/>
              </a:defRPr>
            </a:lvl1pPr>
          </a:lstStyle>
          <a:p>
            <a:fld id="{E9A8A886-B35F-B144-BC95-04F52B27B616}" type="slidenum">
              <a:rPr lang="sv-SE" smtClean="0"/>
              <a:pPr/>
              <a:t>‹#›</a:t>
            </a:fld>
            <a:endParaRPr lang="sv-SE"/>
          </a:p>
        </p:txBody>
      </p:sp>
      <p:cxnSp>
        <p:nvCxnSpPr>
          <p:cNvPr id="24" name="Rak 23">
            <a:extLst>
              <a:ext uri="{FF2B5EF4-FFF2-40B4-BE49-F238E27FC236}">
                <a16:creationId xmlns:a16="http://schemas.microsoft.com/office/drawing/2014/main" id="{0A03A8AC-DB8E-1644-A6C5-4AFE0B53D681}"/>
              </a:ext>
            </a:extLst>
          </p:cNvPr>
          <p:cNvCxnSpPr>
            <a:cxnSpLocks/>
          </p:cNvCxnSpPr>
          <p:nvPr userDrawn="1"/>
        </p:nvCxnSpPr>
        <p:spPr>
          <a:xfrm>
            <a:off x="747623" y="6077659"/>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280785"/>
      </p:ext>
    </p:extLst>
  </p:cSld>
  <p:clrMapOvr>
    <a:masterClrMapping/>
  </p:clrMapOvr>
  <p:transition spd="slow">
    <p:push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UBRIK + TEXT_2">
    <p:spTree>
      <p:nvGrpSpPr>
        <p:cNvPr id="1" name=""/>
        <p:cNvGrpSpPr/>
        <p:nvPr/>
      </p:nvGrpSpPr>
      <p:grpSpPr>
        <a:xfrm>
          <a:off x="0" y="0"/>
          <a:ext cx="0" cy="0"/>
          <a:chOff x="0" y="0"/>
          <a:chExt cx="0" cy="0"/>
        </a:xfrm>
      </p:grpSpPr>
      <p:sp>
        <p:nvSpPr>
          <p:cNvPr id="8" name="Rektangel 7"/>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sv-SE" sz="2400">
              <a:solidFill>
                <a:schemeClr val="bg2"/>
              </a:solidFill>
            </a:endParaRPr>
          </a:p>
        </p:txBody>
      </p:sp>
      <p:sp>
        <p:nvSpPr>
          <p:cNvPr id="12" name="Platshållare för text 3"/>
          <p:cNvSpPr>
            <a:spLocks noGrp="1"/>
          </p:cNvSpPr>
          <p:nvPr>
            <p:ph type="body" sz="quarter" idx="16" hasCustomPrompt="1"/>
          </p:nvPr>
        </p:nvSpPr>
        <p:spPr>
          <a:xfrm>
            <a:off x="747623" y="598253"/>
            <a:ext cx="10938195" cy="512961"/>
          </a:xfrm>
          <a:prstGeom prst="rect">
            <a:avLst/>
          </a:prstGeom>
        </p:spPr>
        <p:txBody>
          <a:bodyPr lIns="0" tIns="0" rIns="0" bIns="0">
            <a:spAutoFit/>
          </a:bodyPr>
          <a:lstStyle>
            <a:lvl1pPr algn="l">
              <a:lnSpc>
                <a:spcPts val="4000"/>
              </a:lnSpc>
              <a:defRPr sz="4267" b="1">
                <a:solidFill>
                  <a:schemeClr val="accent2"/>
                </a:solidFill>
              </a:defRPr>
            </a:lvl1pPr>
          </a:lstStyle>
          <a:p>
            <a:pPr lvl="0"/>
            <a:r>
              <a:rPr lang="sv-SE"/>
              <a:t>Rubrik</a:t>
            </a:r>
          </a:p>
        </p:txBody>
      </p:sp>
      <p:pic>
        <p:nvPicPr>
          <p:cNvPr id="16" name="Bildobjekt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25120" cy="6858000"/>
          </a:xfrm>
          <a:prstGeom prst="rect">
            <a:avLst/>
          </a:prstGeom>
        </p:spPr>
      </p:pic>
      <p:sp>
        <p:nvSpPr>
          <p:cNvPr id="3" name="Platshållare för text 2">
            <a:extLst>
              <a:ext uri="{FF2B5EF4-FFF2-40B4-BE49-F238E27FC236}">
                <a16:creationId xmlns:a16="http://schemas.microsoft.com/office/drawing/2014/main" id="{B847CDF7-569F-2B4A-BA14-218A840471FB}"/>
              </a:ext>
            </a:extLst>
          </p:cNvPr>
          <p:cNvSpPr>
            <a:spLocks noGrp="1"/>
          </p:cNvSpPr>
          <p:nvPr>
            <p:ph type="body" sz="quarter" idx="18" hasCustomPrompt="1"/>
          </p:nvPr>
        </p:nvSpPr>
        <p:spPr>
          <a:xfrm>
            <a:off x="747623" y="1991785"/>
            <a:ext cx="7207251" cy="3134783"/>
          </a:xfrm>
        </p:spPr>
        <p:txBody>
          <a:bodyPr lIns="0" tIns="0" rIns="0" bIns="0"/>
          <a:lstStyle>
            <a:lvl1pPr marL="0" marR="0" indent="0" algn="l" defTabSz="914377" rtl="0" eaLnBrk="1" fontAlgn="auto" latinLnBrk="0" hangingPunct="1">
              <a:lnSpc>
                <a:spcPts val="2533"/>
              </a:lnSpc>
              <a:spcBef>
                <a:spcPts val="1000"/>
              </a:spcBef>
              <a:spcAft>
                <a:spcPts val="0"/>
              </a:spcAft>
              <a:buClrTx/>
              <a:buSzTx/>
              <a:buFont typeface="Arial"/>
              <a:buNone/>
              <a:tabLst/>
              <a:defRPr/>
            </a:lvl1pPr>
          </a:lstStyle>
          <a:p>
            <a:pPr marL="0" marR="0" lvl="0" indent="0" algn="l" defTabSz="914377" rtl="0" eaLnBrk="1" fontAlgn="auto" latinLnBrk="0" hangingPunct="1">
              <a:lnSpc>
                <a:spcPts val="2400"/>
              </a:lnSpc>
              <a:spcBef>
                <a:spcPts val="1000"/>
              </a:spcBef>
              <a:spcAft>
                <a:spcPts val="0"/>
              </a:spcAft>
              <a:buClrTx/>
              <a:buSzTx/>
              <a:buFont typeface="Arial"/>
              <a:buNone/>
              <a:tabLst/>
              <a:defRPr/>
            </a:pP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Quisque</a:t>
            </a:r>
            <a:r>
              <a:rPr lang="sv-SE"/>
              <a:t> </a:t>
            </a:r>
            <a:r>
              <a:rPr lang="sv-SE" err="1"/>
              <a:t>consectetur</a:t>
            </a:r>
            <a:r>
              <a:rPr lang="sv-SE"/>
              <a:t> </a:t>
            </a:r>
            <a:r>
              <a:rPr lang="sv-SE" err="1"/>
              <a:t>facilisis</a:t>
            </a:r>
            <a:r>
              <a:rPr lang="sv-SE"/>
              <a:t> </a:t>
            </a:r>
            <a:r>
              <a:rPr lang="sv-SE" err="1"/>
              <a:t>nibh</a:t>
            </a:r>
            <a:r>
              <a:rPr lang="sv-SE"/>
              <a:t> vitae </a:t>
            </a:r>
            <a:r>
              <a:rPr lang="sv-SE" err="1"/>
              <a:t>vestibulum</a:t>
            </a:r>
            <a:r>
              <a:rPr lang="sv-SE"/>
              <a:t>. Sed </a:t>
            </a:r>
            <a:r>
              <a:rPr lang="sv-SE" err="1"/>
              <a:t>efficitur</a:t>
            </a:r>
            <a:r>
              <a:rPr lang="sv-SE"/>
              <a:t> </a:t>
            </a:r>
            <a:r>
              <a:rPr lang="sv-SE" err="1"/>
              <a:t>odio</a:t>
            </a:r>
            <a:r>
              <a:rPr lang="sv-SE"/>
              <a:t> </a:t>
            </a:r>
            <a:r>
              <a:rPr lang="sv-SE" err="1"/>
              <a:t>neque</a:t>
            </a:r>
            <a:r>
              <a:rPr lang="sv-SE"/>
              <a:t>, sed </a:t>
            </a:r>
            <a:r>
              <a:rPr lang="sv-SE" err="1"/>
              <a:t>pellentesque</a:t>
            </a:r>
            <a:r>
              <a:rPr lang="sv-SE"/>
              <a:t> </a:t>
            </a:r>
            <a:r>
              <a:rPr lang="sv-SE" err="1"/>
              <a:t>lorem</a:t>
            </a:r>
            <a:r>
              <a:rPr lang="sv-SE"/>
              <a:t> </a:t>
            </a:r>
            <a:r>
              <a:rPr lang="sv-SE" err="1"/>
              <a:t>accumsan</a:t>
            </a:r>
            <a:r>
              <a:rPr lang="sv-SE"/>
              <a:t> </a:t>
            </a:r>
            <a:r>
              <a:rPr lang="sv-SE" err="1"/>
              <a:t>ac</a:t>
            </a:r>
            <a:r>
              <a:rPr lang="sv-SE"/>
              <a:t>. </a:t>
            </a:r>
            <a:r>
              <a:rPr lang="sv-SE" err="1"/>
              <a:t>Vivamus</a:t>
            </a:r>
            <a:r>
              <a:rPr lang="sv-SE"/>
              <a:t> urna massa, </a:t>
            </a:r>
            <a:r>
              <a:rPr lang="sv-SE" err="1"/>
              <a:t>venenatis</a:t>
            </a:r>
            <a:r>
              <a:rPr lang="sv-SE"/>
              <a:t> at </a:t>
            </a:r>
            <a:r>
              <a:rPr lang="sv-SE" err="1"/>
              <a:t>condimentum</a:t>
            </a:r>
            <a:r>
              <a:rPr lang="sv-SE"/>
              <a:t> at, porttitor ut </a:t>
            </a:r>
            <a:r>
              <a:rPr lang="sv-SE" err="1"/>
              <a:t>tellus</a:t>
            </a:r>
            <a:r>
              <a:rPr lang="sv-SE"/>
              <a:t>. </a:t>
            </a:r>
            <a:r>
              <a:rPr lang="sv-SE" err="1"/>
              <a:t>Donec</a:t>
            </a:r>
            <a:r>
              <a:rPr lang="sv-SE"/>
              <a:t> sed </a:t>
            </a:r>
            <a:r>
              <a:rPr lang="sv-SE" err="1"/>
              <a:t>hendrerit</a:t>
            </a:r>
            <a:r>
              <a:rPr lang="sv-SE"/>
              <a:t> </a:t>
            </a:r>
            <a:r>
              <a:rPr lang="sv-SE" err="1"/>
              <a:t>mauris</a:t>
            </a:r>
            <a:r>
              <a:rPr lang="sv-SE"/>
              <a:t>, et </a:t>
            </a:r>
            <a:r>
              <a:rPr lang="sv-SE" err="1"/>
              <a:t>convallis</a:t>
            </a:r>
            <a:r>
              <a:rPr lang="sv-SE"/>
              <a:t> </a:t>
            </a:r>
            <a:r>
              <a:rPr lang="sv-SE" err="1"/>
              <a:t>risus</a:t>
            </a:r>
            <a:r>
              <a:rPr lang="sv-SE"/>
              <a:t>. </a:t>
            </a:r>
            <a:r>
              <a:rPr lang="sv-SE" err="1"/>
              <a:t>Duis</a:t>
            </a:r>
            <a:r>
              <a:rPr lang="sv-SE"/>
              <a:t> </a:t>
            </a:r>
            <a:r>
              <a:rPr lang="sv-SE" err="1"/>
              <a:t>justo</a:t>
            </a:r>
            <a:r>
              <a:rPr lang="sv-SE"/>
              <a:t> libero, </a:t>
            </a:r>
            <a:r>
              <a:rPr lang="sv-SE" err="1"/>
              <a:t>aliquet</a:t>
            </a:r>
            <a:r>
              <a:rPr lang="sv-SE"/>
              <a:t> non </a:t>
            </a:r>
            <a:r>
              <a:rPr lang="sv-SE" err="1"/>
              <a:t>lectus</a:t>
            </a:r>
            <a:r>
              <a:rPr lang="sv-SE"/>
              <a:t> </a:t>
            </a:r>
            <a:r>
              <a:rPr lang="sv-SE" err="1"/>
              <a:t>sit</a:t>
            </a:r>
            <a:r>
              <a:rPr lang="sv-SE"/>
              <a:t> </a:t>
            </a:r>
            <a:r>
              <a:rPr lang="sv-SE" err="1"/>
              <a:t>amet</a:t>
            </a:r>
            <a:r>
              <a:rPr lang="sv-SE"/>
              <a:t>, </a:t>
            </a:r>
            <a:r>
              <a:rPr lang="sv-SE" err="1"/>
              <a:t>molestie</a:t>
            </a:r>
            <a:r>
              <a:rPr lang="sv-SE"/>
              <a:t> </a:t>
            </a:r>
            <a:r>
              <a:rPr lang="sv-SE" err="1"/>
              <a:t>viverra</a:t>
            </a:r>
            <a:r>
              <a:rPr lang="sv-SE"/>
              <a:t> erat. </a:t>
            </a:r>
            <a:r>
              <a:rPr lang="sv-SE" err="1"/>
              <a:t>Praesent</a:t>
            </a:r>
            <a:r>
              <a:rPr lang="sv-SE"/>
              <a:t> eu </a:t>
            </a:r>
            <a:r>
              <a:rPr lang="sv-SE" err="1"/>
              <a:t>enim</a:t>
            </a:r>
            <a:r>
              <a:rPr lang="sv-SE"/>
              <a:t> </a:t>
            </a:r>
            <a:r>
              <a:rPr lang="sv-SE" err="1"/>
              <a:t>dignissim</a:t>
            </a:r>
            <a:r>
              <a:rPr lang="sv-SE"/>
              <a:t>, gravida </a:t>
            </a:r>
            <a:r>
              <a:rPr lang="sv-SE" err="1"/>
              <a:t>diam</a:t>
            </a:r>
            <a:r>
              <a:rPr lang="sv-SE"/>
              <a:t> </a:t>
            </a:r>
            <a:r>
              <a:rPr lang="sv-SE" err="1"/>
              <a:t>facilisis</a:t>
            </a:r>
            <a:r>
              <a:rPr lang="sv-SE"/>
              <a:t>, </a:t>
            </a:r>
            <a:r>
              <a:rPr lang="sv-SE" err="1"/>
              <a:t>sollicitudin</a:t>
            </a:r>
            <a:r>
              <a:rPr lang="sv-SE"/>
              <a:t> sem. </a:t>
            </a:r>
            <a:r>
              <a:rPr lang="sv-SE" err="1"/>
              <a:t>Fusce</a:t>
            </a:r>
            <a:r>
              <a:rPr lang="sv-SE"/>
              <a:t> </a:t>
            </a:r>
            <a:r>
              <a:rPr lang="sv-SE" err="1"/>
              <a:t>bibendum</a:t>
            </a:r>
            <a:r>
              <a:rPr lang="sv-SE"/>
              <a:t> placerat libero </a:t>
            </a:r>
            <a:r>
              <a:rPr lang="sv-SE" err="1"/>
              <a:t>sodales</a:t>
            </a:r>
            <a:r>
              <a:rPr lang="sv-SE"/>
              <a:t> </a:t>
            </a:r>
            <a:r>
              <a:rPr lang="sv-SE" err="1"/>
              <a:t>fringilla</a:t>
            </a:r>
            <a:r>
              <a:rPr lang="sv-SE"/>
              <a:t>. </a:t>
            </a:r>
            <a:r>
              <a:rPr lang="sv-SE" err="1"/>
              <a:t>Proin</a:t>
            </a:r>
            <a:r>
              <a:rPr lang="sv-SE"/>
              <a:t> porttitor </a:t>
            </a:r>
            <a:r>
              <a:rPr lang="sv-SE" err="1"/>
              <a:t>sollicitudin</a:t>
            </a:r>
            <a:r>
              <a:rPr lang="sv-SE"/>
              <a:t> </a:t>
            </a:r>
            <a:r>
              <a:rPr lang="sv-SE" err="1"/>
              <a:t>volutpat</a:t>
            </a:r>
            <a:r>
              <a:rPr lang="sv-SE"/>
              <a:t>. </a:t>
            </a:r>
          </a:p>
          <a:p>
            <a:pPr marL="0" marR="0" lvl="0" indent="0" algn="l" defTabSz="914377" rtl="0" eaLnBrk="1" fontAlgn="auto" latinLnBrk="0" hangingPunct="1">
              <a:lnSpc>
                <a:spcPts val="2400"/>
              </a:lnSpc>
              <a:spcBef>
                <a:spcPts val="1000"/>
              </a:spcBef>
              <a:spcAft>
                <a:spcPts val="0"/>
              </a:spcAft>
              <a:buClrTx/>
              <a:buSzTx/>
              <a:buFont typeface="Arial"/>
              <a:buNone/>
              <a:tabLst/>
              <a:defRPr/>
            </a:pPr>
            <a:endParaRPr lang="sv-SE"/>
          </a:p>
          <a:p>
            <a:pPr lvl="0"/>
            <a:endParaRPr lang="sv-SE"/>
          </a:p>
        </p:txBody>
      </p:sp>
      <p:pic>
        <p:nvPicPr>
          <p:cNvPr id="13" name="Bildobjekt 12">
            <a:extLst>
              <a:ext uri="{FF2B5EF4-FFF2-40B4-BE49-F238E27FC236}">
                <a16:creationId xmlns:a16="http://schemas.microsoft.com/office/drawing/2014/main" id="{0C31F4BC-F63A-F949-88E2-22A92D2DD15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5882" y="6303758"/>
            <a:ext cx="2420236" cy="359884"/>
          </a:xfrm>
          <a:prstGeom prst="rect">
            <a:avLst/>
          </a:prstGeom>
        </p:spPr>
      </p:pic>
      <p:cxnSp>
        <p:nvCxnSpPr>
          <p:cNvPr id="19" name="Rak 18">
            <a:extLst>
              <a:ext uri="{FF2B5EF4-FFF2-40B4-BE49-F238E27FC236}">
                <a16:creationId xmlns:a16="http://schemas.microsoft.com/office/drawing/2014/main" id="{89E36647-5A81-7C41-ACBC-00D0BEABCA6B}"/>
              </a:ext>
            </a:extLst>
          </p:cNvPr>
          <p:cNvCxnSpPr>
            <a:cxnSpLocks/>
          </p:cNvCxnSpPr>
          <p:nvPr userDrawn="1"/>
        </p:nvCxnSpPr>
        <p:spPr>
          <a:xfrm>
            <a:off x="747623" y="392853"/>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Platshållare för bildnummer 1">
            <a:extLst>
              <a:ext uri="{FF2B5EF4-FFF2-40B4-BE49-F238E27FC236}">
                <a16:creationId xmlns:a16="http://schemas.microsoft.com/office/drawing/2014/main" id="{EC9C4692-7A07-9849-A784-BA310C37067B}"/>
              </a:ext>
            </a:extLst>
          </p:cNvPr>
          <p:cNvSpPr>
            <a:spLocks noGrp="1"/>
          </p:cNvSpPr>
          <p:nvPr>
            <p:ph type="sldNum" sz="quarter" idx="14"/>
          </p:nvPr>
        </p:nvSpPr>
        <p:spPr>
          <a:xfrm>
            <a:off x="747623" y="6205019"/>
            <a:ext cx="1241443" cy="401637"/>
          </a:xfrm>
          <a:prstGeom prst="rect">
            <a:avLst/>
          </a:prstGeom>
        </p:spPr>
        <p:txBody>
          <a:bodyPr lIns="0" tIns="0" rIns="0" bIns="0" anchor="b"/>
          <a:lstStyle>
            <a:lvl1pPr algn="l">
              <a:defRPr sz="1067">
                <a:solidFill>
                  <a:schemeClr val="accent2"/>
                </a:solidFill>
                <a:latin typeface="Arial" panose="020B0604020202020204" pitchFamily="34" charset="0"/>
                <a:cs typeface="Arial" panose="020B0604020202020204" pitchFamily="34" charset="0"/>
              </a:defRPr>
            </a:lvl1pPr>
          </a:lstStyle>
          <a:p>
            <a:fld id="{E9A8A886-B35F-B144-BC95-04F52B27B616}" type="slidenum">
              <a:rPr lang="sv-SE" smtClean="0"/>
              <a:pPr/>
              <a:t>‹#›</a:t>
            </a:fld>
            <a:endParaRPr lang="sv-SE"/>
          </a:p>
        </p:txBody>
      </p:sp>
      <p:cxnSp>
        <p:nvCxnSpPr>
          <p:cNvPr id="21" name="Rak 20">
            <a:extLst>
              <a:ext uri="{FF2B5EF4-FFF2-40B4-BE49-F238E27FC236}">
                <a16:creationId xmlns:a16="http://schemas.microsoft.com/office/drawing/2014/main" id="{A6E54C41-FB3C-8D49-9808-67484860E5C4}"/>
              </a:ext>
            </a:extLst>
          </p:cNvPr>
          <p:cNvCxnSpPr>
            <a:cxnSpLocks/>
          </p:cNvCxnSpPr>
          <p:nvPr userDrawn="1"/>
        </p:nvCxnSpPr>
        <p:spPr>
          <a:xfrm>
            <a:off x="747623" y="6077659"/>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661935"/>
      </p:ext>
    </p:extLst>
  </p:cSld>
  <p:clrMapOvr>
    <a:masterClrMapping/>
  </p:clrMapOvr>
  <p:transition spd="slow">
    <p:push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UBRIK + TEXT_3">
    <p:spTree>
      <p:nvGrpSpPr>
        <p:cNvPr id="1" name=""/>
        <p:cNvGrpSpPr/>
        <p:nvPr/>
      </p:nvGrpSpPr>
      <p:grpSpPr>
        <a:xfrm>
          <a:off x="0" y="0"/>
          <a:ext cx="0" cy="0"/>
          <a:chOff x="0" y="0"/>
          <a:chExt cx="0" cy="0"/>
        </a:xfrm>
      </p:grpSpPr>
      <p:sp>
        <p:nvSpPr>
          <p:cNvPr id="8" name="Rektangel 7"/>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solidFill>
                <a:schemeClr val="bg2"/>
              </a:solidFill>
            </a:endParaRPr>
          </a:p>
        </p:txBody>
      </p:sp>
      <p:pic>
        <p:nvPicPr>
          <p:cNvPr id="16" name="Bildobjekt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25120" cy="6858000"/>
          </a:xfrm>
          <a:prstGeom prst="rect">
            <a:avLst/>
          </a:prstGeom>
        </p:spPr>
      </p:pic>
      <p:sp>
        <p:nvSpPr>
          <p:cNvPr id="11" name="Platshållare för text 3">
            <a:extLst>
              <a:ext uri="{FF2B5EF4-FFF2-40B4-BE49-F238E27FC236}">
                <a16:creationId xmlns:a16="http://schemas.microsoft.com/office/drawing/2014/main" id="{B69F250A-B6D5-7D42-BFB5-DF88BCE82946}"/>
              </a:ext>
            </a:extLst>
          </p:cNvPr>
          <p:cNvSpPr>
            <a:spLocks noGrp="1"/>
          </p:cNvSpPr>
          <p:nvPr>
            <p:ph type="body" sz="quarter" idx="16" hasCustomPrompt="1"/>
          </p:nvPr>
        </p:nvSpPr>
        <p:spPr>
          <a:xfrm>
            <a:off x="747624" y="598252"/>
            <a:ext cx="2544905" cy="324875"/>
          </a:xfrm>
          <a:prstGeom prst="rect">
            <a:avLst/>
          </a:prstGeom>
        </p:spPr>
        <p:txBody>
          <a:bodyPr wrap="square" lIns="0" tIns="0" rIns="0" bIns="0">
            <a:spAutoFit/>
          </a:bodyPr>
          <a:lstStyle>
            <a:lvl1pPr algn="l">
              <a:defRPr sz="2667" b="1">
                <a:solidFill>
                  <a:schemeClr val="accent2"/>
                </a:solidFill>
              </a:defRPr>
            </a:lvl1pPr>
          </a:lstStyle>
          <a:p>
            <a:pPr lvl="0"/>
            <a:r>
              <a:rPr lang="sv-SE"/>
              <a:t>Rubrik</a:t>
            </a:r>
          </a:p>
        </p:txBody>
      </p:sp>
      <p:pic>
        <p:nvPicPr>
          <p:cNvPr id="12" name="Bildobjekt 11">
            <a:extLst>
              <a:ext uri="{FF2B5EF4-FFF2-40B4-BE49-F238E27FC236}">
                <a16:creationId xmlns:a16="http://schemas.microsoft.com/office/drawing/2014/main" id="{F0EDACF0-A9C3-2247-AF8F-1BE5255154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5882" y="6303758"/>
            <a:ext cx="2420236" cy="359884"/>
          </a:xfrm>
          <a:prstGeom prst="rect">
            <a:avLst/>
          </a:prstGeom>
        </p:spPr>
      </p:pic>
      <p:sp>
        <p:nvSpPr>
          <p:cNvPr id="20" name="Platshållare för text 2">
            <a:extLst>
              <a:ext uri="{FF2B5EF4-FFF2-40B4-BE49-F238E27FC236}">
                <a16:creationId xmlns:a16="http://schemas.microsoft.com/office/drawing/2014/main" id="{E06D33DB-44AD-ED4E-AC58-99DD77A1B789}"/>
              </a:ext>
            </a:extLst>
          </p:cNvPr>
          <p:cNvSpPr>
            <a:spLocks noGrp="1"/>
          </p:cNvSpPr>
          <p:nvPr>
            <p:ph type="body" sz="quarter" idx="18" hasCustomPrompt="1"/>
          </p:nvPr>
        </p:nvSpPr>
        <p:spPr>
          <a:xfrm>
            <a:off x="4459817" y="598253"/>
            <a:ext cx="6984561" cy="4904673"/>
          </a:xfrm>
        </p:spPr>
        <p:txBody>
          <a:bodyPr lIns="0" tIns="0" rIns="0" bIns="0"/>
          <a:lstStyle>
            <a:lvl1pPr marL="0" marR="0" indent="0" algn="l" defTabSz="914377" rtl="0" eaLnBrk="1" fontAlgn="auto" latinLnBrk="0" hangingPunct="1">
              <a:lnSpc>
                <a:spcPts val="2400"/>
              </a:lnSpc>
              <a:spcBef>
                <a:spcPts val="1000"/>
              </a:spcBef>
              <a:spcAft>
                <a:spcPts val="0"/>
              </a:spcAft>
              <a:buClrTx/>
              <a:buSzTx/>
              <a:buFont typeface="Arial"/>
              <a:buNone/>
              <a:tabLst/>
              <a:defRPr/>
            </a:lvl1pPr>
          </a:lstStyle>
          <a:p>
            <a:pPr marL="0" marR="0" lvl="0" indent="0" algn="l" defTabSz="914377" rtl="0" eaLnBrk="1" fontAlgn="auto" latinLnBrk="0" hangingPunct="1">
              <a:lnSpc>
                <a:spcPts val="2400"/>
              </a:lnSpc>
              <a:spcBef>
                <a:spcPts val="1000"/>
              </a:spcBef>
              <a:spcAft>
                <a:spcPts val="0"/>
              </a:spcAft>
              <a:buClrTx/>
              <a:buSzTx/>
              <a:buFont typeface="Arial"/>
              <a:buNone/>
              <a:tabLst/>
              <a:defRPr/>
            </a:pP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Quisque</a:t>
            </a:r>
            <a:r>
              <a:rPr lang="sv-SE"/>
              <a:t> </a:t>
            </a:r>
            <a:r>
              <a:rPr lang="sv-SE" err="1"/>
              <a:t>consectetur</a:t>
            </a:r>
            <a:r>
              <a:rPr lang="sv-SE"/>
              <a:t> </a:t>
            </a:r>
            <a:r>
              <a:rPr lang="sv-SE" err="1"/>
              <a:t>facilisis</a:t>
            </a:r>
            <a:r>
              <a:rPr lang="sv-SE"/>
              <a:t> </a:t>
            </a:r>
            <a:r>
              <a:rPr lang="sv-SE" err="1"/>
              <a:t>nibh</a:t>
            </a:r>
            <a:r>
              <a:rPr lang="sv-SE"/>
              <a:t> vitae </a:t>
            </a:r>
            <a:r>
              <a:rPr lang="sv-SE" err="1"/>
              <a:t>vestibulum</a:t>
            </a:r>
            <a:r>
              <a:rPr lang="sv-SE"/>
              <a:t>. Sed </a:t>
            </a:r>
            <a:r>
              <a:rPr lang="sv-SE" err="1"/>
              <a:t>efficitur</a:t>
            </a:r>
            <a:r>
              <a:rPr lang="sv-SE"/>
              <a:t> </a:t>
            </a:r>
            <a:r>
              <a:rPr lang="sv-SE" err="1"/>
              <a:t>odio</a:t>
            </a:r>
            <a:r>
              <a:rPr lang="sv-SE"/>
              <a:t> </a:t>
            </a:r>
            <a:r>
              <a:rPr lang="sv-SE" err="1"/>
              <a:t>neque</a:t>
            </a:r>
            <a:r>
              <a:rPr lang="sv-SE"/>
              <a:t>, sed </a:t>
            </a:r>
            <a:r>
              <a:rPr lang="sv-SE" err="1"/>
              <a:t>pellentesque</a:t>
            </a:r>
            <a:r>
              <a:rPr lang="sv-SE"/>
              <a:t> </a:t>
            </a:r>
            <a:r>
              <a:rPr lang="sv-SE" err="1"/>
              <a:t>lorem</a:t>
            </a:r>
            <a:r>
              <a:rPr lang="sv-SE"/>
              <a:t> </a:t>
            </a:r>
            <a:r>
              <a:rPr lang="sv-SE" err="1"/>
              <a:t>accumsan</a:t>
            </a:r>
            <a:r>
              <a:rPr lang="sv-SE"/>
              <a:t> </a:t>
            </a:r>
            <a:r>
              <a:rPr lang="sv-SE" err="1"/>
              <a:t>ac</a:t>
            </a:r>
            <a:r>
              <a:rPr lang="sv-SE"/>
              <a:t>. </a:t>
            </a:r>
            <a:r>
              <a:rPr lang="sv-SE" err="1"/>
              <a:t>Vivamus</a:t>
            </a:r>
            <a:r>
              <a:rPr lang="sv-SE"/>
              <a:t> urna massa, </a:t>
            </a:r>
            <a:r>
              <a:rPr lang="sv-SE" err="1"/>
              <a:t>venenatis</a:t>
            </a:r>
            <a:r>
              <a:rPr lang="sv-SE"/>
              <a:t> at </a:t>
            </a:r>
            <a:r>
              <a:rPr lang="sv-SE" err="1"/>
              <a:t>condimentum</a:t>
            </a:r>
            <a:r>
              <a:rPr lang="sv-SE"/>
              <a:t> at, porttitor ut </a:t>
            </a:r>
            <a:r>
              <a:rPr lang="sv-SE" err="1"/>
              <a:t>tellus</a:t>
            </a:r>
            <a:r>
              <a:rPr lang="sv-SE"/>
              <a:t>. </a:t>
            </a:r>
            <a:r>
              <a:rPr lang="sv-SE" err="1"/>
              <a:t>Donec</a:t>
            </a:r>
            <a:r>
              <a:rPr lang="sv-SE"/>
              <a:t> sed </a:t>
            </a:r>
            <a:r>
              <a:rPr lang="sv-SE" err="1"/>
              <a:t>hendrerit</a:t>
            </a:r>
            <a:r>
              <a:rPr lang="sv-SE"/>
              <a:t> </a:t>
            </a:r>
            <a:r>
              <a:rPr lang="sv-SE" err="1"/>
              <a:t>mauris</a:t>
            </a:r>
            <a:r>
              <a:rPr lang="sv-SE"/>
              <a:t>, et </a:t>
            </a:r>
            <a:r>
              <a:rPr lang="sv-SE" err="1"/>
              <a:t>convallis</a:t>
            </a:r>
            <a:r>
              <a:rPr lang="sv-SE"/>
              <a:t> </a:t>
            </a:r>
            <a:r>
              <a:rPr lang="sv-SE" err="1"/>
              <a:t>risus</a:t>
            </a:r>
            <a:r>
              <a:rPr lang="sv-SE"/>
              <a:t>. </a:t>
            </a:r>
            <a:r>
              <a:rPr lang="sv-SE" err="1"/>
              <a:t>Duis</a:t>
            </a:r>
            <a:r>
              <a:rPr lang="sv-SE"/>
              <a:t> </a:t>
            </a:r>
            <a:r>
              <a:rPr lang="sv-SE" err="1"/>
              <a:t>justo</a:t>
            </a:r>
            <a:r>
              <a:rPr lang="sv-SE"/>
              <a:t> libero, </a:t>
            </a:r>
            <a:r>
              <a:rPr lang="sv-SE" err="1"/>
              <a:t>aliquet</a:t>
            </a:r>
            <a:r>
              <a:rPr lang="sv-SE"/>
              <a:t> non </a:t>
            </a:r>
            <a:r>
              <a:rPr lang="sv-SE" err="1"/>
              <a:t>lectus</a:t>
            </a:r>
            <a:r>
              <a:rPr lang="sv-SE"/>
              <a:t> </a:t>
            </a:r>
            <a:r>
              <a:rPr lang="sv-SE" err="1"/>
              <a:t>sit</a:t>
            </a:r>
            <a:r>
              <a:rPr lang="sv-SE"/>
              <a:t> </a:t>
            </a:r>
            <a:r>
              <a:rPr lang="sv-SE" err="1"/>
              <a:t>amet</a:t>
            </a:r>
            <a:r>
              <a:rPr lang="sv-SE"/>
              <a:t>, </a:t>
            </a:r>
            <a:r>
              <a:rPr lang="sv-SE" err="1"/>
              <a:t>molestie</a:t>
            </a:r>
            <a:r>
              <a:rPr lang="sv-SE"/>
              <a:t> </a:t>
            </a:r>
            <a:r>
              <a:rPr lang="sv-SE" err="1"/>
              <a:t>viverra</a:t>
            </a:r>
            <a:r>
              <a:rPr lang="sv-SE"/>
              <a:t> erat. </a:t>
            </a:r>
            <a:r>
              <a:rPr lang="sv-SE" err="1"/>
              <a:t>Praesent</a:t>
            </a:r>
            <a:r>
              <a:rPr lang="sv-SE"/>
              <a:t> eu </a:t>
            </a:r>
            <a:r>
              <a:rPr lang="sv-SE" err="1"/>
              <a:t>enim</a:t>
            </a:r>
            <a:r>
              <a:rPr lang="sv-SE"/>
              <a:t> </a:t>
            </a:r>
            <a:r>
              <a:rPr lang="sv-SE" err="1"/>
              <a:t>dignissim</a:t>
            </a:r>
            <a:r>
              <a:rPr lang="sv-SE"/>
              <a:t>, gravida </a:t>
            </a:r>
            <a:r>
              <a:rPr lang="sv-SE" err="1"/>
              <a:t>diam</a:t>
            </a:r>
            <a:r>
              <a:rPr lang="sv-SE"/>
              <a:t> </a:t>
            </a:r>
            <a:r>
              <a:rPr lang="sv-SE" err="1"/>
              <a:t>facilisis</a:t>
            </a:r>
            <a:r>
              <a:rPr lang="sv-SE"/>
              <a:t>, </a:t>
            </a:r>
            <a:r>
              <a:rPr lang="sv-SE" err="1"/>
              <a:t>sollicitudin</a:t>
            </a:r>
            <a:r>
              <a:rPr lang="sv-SE"/>
              <a:t> sem. </a:t>
            </a:r>
            <a:r>
              <a:rPr lang="sv-SE" err="1"/>
              <a:t>Fusce</a:t>
            </a:r>
            <a:r>
              <a:rPr lang="sv-SE"/>
              <a:t> </a:t>
            </a:r>
            <a:r>
              <a:rPr lang="sv-SE" err="1"/>
              <a:t>bibendum</a:t>
            </a:r>
            <a:r>
              <a:rPr lang="sv-SE"/>
              <a:t> placerat libero </a:t>
            </a:r>
            <a:r>
              <a:rPr lang="sv-SE" err="1"/>
              <a:t>sodales</a:t>
            </a:r>
            <a:r>
              <a:rPr lang="sv-SE"/>
              <a:t> </a:t>
            </a:r>
            <a:r>
              <a:rPr lang="sv-SE" err="1"/>
              <a:t>fringilla</a:t>
            </a:r>
            <a:r>
              <a:rPr lang="sv-SE"/>
              <a:t>. </a:t>
            </a:r>
            <a:r>
              <a:rPr lang="sv-SE" err="1"/>
              <a:t>Proin</a:t>
            </a:r>
            <a:r>
              <a:rPr lang="sv-SE"/>
              <a:t> porttitor </a:t>
            </a:r>
            <a:r>
              <a:rPr lang="sv-SE" err="1"/>
              <a:t>sollicitudin</a:t>
            </a:r>
            <a:r>
              <a:rPr lang="sv-SE"/>
              <a:t> </a:t>
            </a:r>
            <a:r>
              <a:rPr lang="sv-SE" err="1"/>
              <a:t>volutpat</a:t>
            </a:r>
            <a:r>
              <a:rPr lang="sv-SE"/>
              <a:t>. </a:t>
            </a:r>
            <a:r>
              <a:rPr lang="sv-SE" err="1"/>
              <a:t>Duis</a:t>
            </a:r>
            <a:r>
              <a:rPr lang="sv-SE"/>
              <a:t> </a:t>
            </a:r>
            <a:r>
              <a:rPr lang="sv-SE" err="1"/>
              <a:t>justo</a:t>
            </a:r>
            <a:r>
              <a:rPr lang="sv-SE"/>
              <a:t> libero, </a:t>
            </a:r>
            <a:r>
              <a:rPr lang="sv-SE" err="1"/>
              <a:t>aliquet</a:t>
            </a:r>
            <a:r>
              <a:rPr lang="sv-SE"/>
              <a:t> non </a:t>
            </a:r>
            <a:r>
              <a:rPr lang="sv-SE" err="1"/>
              <a:t>lectus</a:t>
            </a:r>
            <a:r>
              <a:rPr lang="sv-SE"/>
              <a:t> </a:t>
            </a:r>
            <a:r>
              <a:rPr lang="sv-SE" err="1"/>
              <a:t>sit</a:t>
            </a:r>
            <a:r>
              <a:rPr lang="sv-SE"/>
              <a:t> </a:t>
            </a:r>
            <a:r>
              <a:rPr lang="sv-SE" err="1"/>
              <a:t>amet</a:t>
            </a:r>
            <a:r>
              <a:rPr lang="sv-SE"/>
              <a:t>, </a:t>
            </a:r>
            <a:r>
              <a:rPr lang="sv-SE" err="1"/>
              <a:t>molestie</a:t>
            </a:r>
            <a:r>
              <a:rPr lang="sv-SE"/>
              <a:t> </a:t>
            </a:r>
            <a:r>
              <a:rPr lang="sv-SE" err="1"/>
              <a:t>viverra</a:t>
            </a:r>
            <a:r>
              <a:rPr lang="sv-SE"/>
              <a:t> erat. </a:t>
            </a:r>
            <a:r>
              <a:rPr lang="sv-SE" err="1"/>
              <a:t>Praesent</a:t>
            </a:r>
            <a:r>
              <a:rPr lang="sv-SE"/>
              <a:t> eu </a:t>
            </a:r>
            <a:r>
              <a:rPr lang="sv-SE" err="1"/>
              <a:t>enim</a:t>
            </a:r>
            <a:r>
              <a:rPr lang="sv-SE"/>
              <a:t> </a:t>
            </a:r>
            <a:r>
              <a:rPr lang="sv-SE" err="1"/>
              <a:t>dignissim</a:t>
            </a:r>
            <a:r>
              <a:rPr lang="sv-SE"/>
              <a:t>, gravida </a:t>
            </a:r>
            <a:r>
              <a:rPr lang="sv-SE" err="1"/>
              <a:t>diam</a:t>
            </a:r>
            <a:r>
              <a:rPr lang="sv-SE"/>
              <a:t> </a:t>
            </a:r>
            <a:r>
              <a:rPr lang="sv-SE" err="1"/>
              <a:t>facilisis</a:t>
            </a:r>
            <a:r>
              <a:rPr lang="sv-SE"/>
              <a:t>, </a:t>
            </a:r>
            <a:r>
              <a:rPr lang="sv-SE" err="1"/>
              <a:t>sollicitudin</a:t>
            </a:r>
            <a:r>
              <a:rPr lang="sv-SE"/>
              <a:t> sem. </a:t>
            </a:r>
            <a:r>
              <a:rPr lang="sv-SE" err="1"/>
              <a:t>Fusce</a:t>
            </a:r>
            <a:r>
              <a:rPr lang="sv-SE"/>
              <a:t> </a:t>
            </a:r>
            <a:r>
              <a:rPr lang="sv-SE" err="1"/>
              <a:t>bibendum</a:t>
            </a:r>
            <a:r>
              <a:rPr lang="sv-SE"/>
              <a:t> placerat libero </a:t>
            </a:r>
            <a:r>
              <a:rPr lang="sv-SE" err="1"/>
              <a:t>sodales</a:t>
            </a:r>
            <a:r>
              <a:rPr lang="sv-SE"/>
              <a:t> </a:t>
            </a:r>
            <a:r>
              <a:rPr lang="sv-SE" err="1"/>
              <a:t>fringilla</a:t>
            </a:r>
            <a:r>
              <a:rPr lang="sv-SE"/>
              <a:t>. </a:t>
            </a:r>
            <a:r>
              <a:rPr lang="sv-SE" err="1"/>
              <a:t>Proin</a:t>
            </a:r>
            <a:r>
              <a:rPr lang="sv-SE"/>
              <a:t> porttitor </a:t>
            </a:r>
            <a:r>
              <a:rPr lang="sv-SE" err="1"/>
              <a:t>sollicitudin</a:t>
            </a:r>
            <a:r>
              <a:rPr lang="sv-SE"/>
              <a:t> </a:t>
            </a:r>
            <a:r>
              <a:rPr lang="sv-SE" err="1"/>
              <a:t>volutpat</a:t>
            </a:r>
            <a:r>
              <a:rPr lang="sv-SE"/>
              <a:t>. </a:t>
            </a:r>
          </a:p>
          <a:p>
            <a:pPr marL="0" marR="0" lvl="0" indent="0" algn="l" defTabSz="914377" rtl="0" eaLnBrk="1" fontAlgn="auto" latinLnBrk="0" hangingPunct="1">
              <a:lnSpc>
                <a:spcPts val="2400"/>
              </a:lnSpc>
              <a:spcBef>
                <a:spcPts val="1000"/>
              </a:spcBef>
              <a:spcAft>
                <a:spcPts val="0"/>
              </a:spcAft>
              <a:buClrTx/>
              <a:buSzTx/>
              <a:buFont typeface="Arial"/>
              <a:buNone/>
              <a:tabLst/>
              <a:defRPr/>
            </a:pPr>
            <a:endParaRPr lang="sv-SE"/>
          </a:p>
          <a:p>
            <a:pPr marL="0" marR="0" lvl="0" indent="0" algn="l" defTabSz="914377" rtl="0" eaLnBrk="1" fontAlgn="auto" latinLnBrk="0" hangingPunct="1">
              <a:lnSpc>
                <a:spcPts val="2400"/>
              </a:lnSpc>
              <a:spcBef>
                <a:spcPts val="1000"/>
              </a:spcBef>
              <a:spcAft>
                <a:spcPts val="0"/>
              </a:spcAft>
              <a:buClrTx/>
              <a:buSzTx/>
              <a:buFont typeface="Arial"/>
              <a:buNone/>
              <a:tabLst/>
              <a:defRPr/>
            </a:pPr>
            <a:endParaRPr lang="sv-SE"/>
          </a:p>
          <a:p>
            <a:pPr lvl="0"/>
            <a:endParaRPr lang="sv-SE"/>
          </a:p>
        </p:txBody>
      </p:sp>
      <p:cxnSp>
        <p:nvCxnSpPr>
          <p:cNvPr id="10" name="Rak 9">
            <a:extLst>
              <a:ext uri="{FF2B5EF4-FFF2-40B4-BE49-F238E27FC236}">
                <a16:creationId xmlns:a16="http://schemas.microsoft.com/office/drawing/2014/main" id="{01E9DB72-A08F-6F4D-BD9C-91BC3804263A}"/>
              </a:ext>
            </a:extLst>
          </p:cNvPr>
          <p:cNvCxnSpPr>
            <a:cxnSpLocks/>
          </p:cNvCxnSpPr>
          <p:nvPr userDrawn="1"/>
        </p:nvCxnSpPr>
        <p:spPr>
          <a:xfrm>
            <a:off x="747623" y="392853"/>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Platshållare för bildnummer 1">
            <a:extLst>
              <a:ext uri="{FF2B5EF4-FFF2-40B4-BE49-F238E27FC236}">
                <a16:creationId xmlns:a16="http://schemas.microsoft.com/office/drawing/2014/main" id="{A72260D0-7B7A-0340-8F67-8B79D0FD7570}"/>
              </a:ext>
            </a:extLst>
          </p:cNvPr>
          <p:cNvSpPr>
            <a:spLocks noGrp="1"/>
          </p:cNvSpPr>
          <p:nvPr>
            <p:ph type="sldNum" sz="quarter" idx="14"/>
          </p:nvPr>
        </p:nvSpPr>
        <p:spPr>
          <a:xfrm>
            <a:off x="747623" y="6205019"/>
            <a:ext cx="1241443" cy="401637"/>
          </a:xfrm>
          <a:prstGeom prst="rect">
            <a:avLst/>
          </a:prstGeom>
        </p:spPr>
        <p:txBody>
          <a:bodyPr lIns="0" tIns="0" rIns="0" bIns="0" anchor="b"/>
          <a:lstStyle>
            <a:lvl1pPr algn="l">
              <a:defRPr sz="1067">
                <a:solidFill>
                  <a:schemeClr val="accent2"/>
                </a:solidFill>
                <a:latin typeface="Arial" panose="020B0604020202020204" pitchFamily="34" charset="0"/>
                <a:cs typeface="Arial" panose="020B0604020202020204" pitchFamily="34" charset="0"/>
              </a:defRPr>
            </a:lvl1pPr>
          </a:lstStyle>
          <a:p>
            <a:fld id="{E9A8A886-B35F-B144-BC95-04F52B27B616}" type="slidenum">
              <a:rPr lang="sv-SE" smtClean="0"/>
              <a:pPr/>
              <a:t>‹#›</a:t>
            </a:fld>
            <a:endParaRPr lang="sv-SE"/>
          </a:p>
        </p:txBody>
      </p:sp>
      <p:cxnSp>
        <p:nvCxnSpPr>
          <p:cNvPr id="14" name="Rak 13">
            <a:extLst>
              <a:ext uri="{FF2B5EF4-FFF2-40B4-BE49-F238E27FC236}">
                <a16:creationId xmlns:a16="http://schemas.microsoft.com/office/drawing/2014/main" id="{FA93A3BA-B0A3-BE45-8584-D5BACC9FE960}"/>
              </a:ext>
            </a:extLst>
          </p:cNvPr>
          <p:cNvCxnSpPr>
            <a:cxnSpLocks/>
          </p:cNvCxnSpPr>
          <p:nvPr userDrawn="1"/>
        </p:nvCxnSpPr>
        <p:spPr>
          <a:xfrm>
            <a:off x="747623" y="6077659"/>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4482725"/>
      </p:ext>
    </p:extLst>
  </p:cSld>
  <p:clrMapOvr>
    <a:masterClrMapping/>
  </p:clrMapOvr>
  <p:transition spd="slow">
    <p:push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 BILD_1">
    <p:spTree>
      <p:nvGrpSpPr>
        <p:cNvPr id="1" name=""/>
        <p:cNvGrpSpPr/>
        <p:nvPr/>
      </p:nvGrpSpPr>
      <p:grpSpPr>
        <a:xfrm>
          <a:off x="0" y="0"/>
          <a:ext cx="0" cy="0"/>
          <a:chOff x="0" y="0"/>
          <a:chExt cx="0" cy="0"/>
        </a:xfrm>
      </p:grpSpPr>
      <p:pic>
        <p:nvPicPr>
          <p:cNvPr id="17" name="Bildobjekt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6" name="Rektangel 15"/>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5" name="Platshållare för text 3"/>
          <p:cNvSpPr>
            <a:spLocks noGrp="1"/>
          </p:cNvSpPr>
          <p:nvPr>
            <p:ph type="body" sz="quarter" idx="16" hasCustomPrompt="1"/>
          </p:nvPr>
        </p:nvSpPr>
        <p:spPr>
          <a:xfrm>
            <a:off x="747623" y="598252"/>
            <a:ext cx="4994595" cy="324875"/>
          </a:xfrm>
          <a:prstGeom prst="rect">
            <a:avLst/>
          </a:prstGeom>
        </p:spPr>
        <p:txBody>
          <a:bodyPr wrap="square" lIns="0" tIns="0" rIns="0" bIns="0">
            <a:spAutoFit/>
          </a:bodyPr>
          <a:lstStyle>
            <a:lvl1pPr algn="l">
              <a:defRPr sz="2667" b="1">
                <a:solidFill>
                  <a:schemeClr val="accent2"/>
                </a:solidFill>
              </a:defRPr>
            </a:lvl1pPr>
          </a:lstStyle>
          <a:p>
            <a:pPr lvl="0"/>
            <a:r>
              <a:rPr lang="sv-SE"/>
              <a:t>Rubrik</a:t>
            </a:r>
          </a:p>
        </p:txBody>
      </p:sp>
      <p:pic>
        <p:nvPicPr>
          <p:cNvPr id="19" name="Bildobjekt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325120" cy="6858000"/>
          </a:xfrm>
          <a:prstGeom prst="rect">
            <a:avLst/>
          </a:prstGeom>
        </p:spPr>
      </p:pic>
      <p:sp>
        <p:nvSpPr>
          <p:cNvPr id="22" name="Platshållare för text 2">
            <a:extLst>
              <a:ext uri="{FF2B5EF4-FFF2-40B4-BE49-F238E27FC236}">
                <a16:creationId xmlns:a16="http://schemas.microsoft.com/office/drawing/2014/main" id="{39F31551-BFEB-B14A-8EF9-7951823B59BD}"/>
              </a:ext>
            </a:extLst>
          </p:cNvPr>
          <p:cNvSpPr>
            <a:spLocks noGrp="1"/>
          </p:cNvSpPr>
          <p:nvPr>
            <p:ph type="body" sz="quarter" idx="18" hasCustomPrompt="1"/>
          </p:nvPr>
        </p:nvSpPr>
        <p:spPr>
          <a:xfrm>
            <a:off x="747623" y="1991785"/>
            <a:ext cx="4994595" cy="3134783"/>
          </a:xfrm>
        </p:spPr>
        <p:txBody>
          <a:bodyPr lIns="0" tIns="0" rIns="0" bIns="0"/>
          <a:lstStyle>
            <a:lvl1pPr marL="0" marR="0" indent="0" algn="l" defTabSz="914377" rtl="0" eaLnBrk="1" fontAlgn="auto" latinLnBrk="0" hangingPunct="1">
              <a:lnSpc>
                <a:spcPts val="2133"/>
              </a:lnSpc>
              <a:spcBef>
                <a:spcPts val="1000"/>
              </a:spcBef>
              <a:spcAft>
                <a:spcPts val="0"/>
              </a:spcAft>
              <a:buClrTx/>
              <a:buSzTx/>
              <a:buFont typeface="Arial"/>
              <a:buNone/>
              <a:tabLst/>
              <a:defRPr sz="1600"/>
            </a:lvl1pPr>
          </a:lstStyle>
          <a:p>
            <a:pPr marL="0" marR="0" lvl="0" indent="0" algn="l" defTabSz="914377" rtl="0" eaLnBrk="1" fontAlgn="auto" latinLnBrk="0" hangingPunct="1">
              <a:lnSpc>
                <a:spcPts val="2400"/>
              </a:lnSpc>
              <a:spcBef>
                <a:spcPts val="1000"/>
              </a:spcBef>
              <a:spcAft>
                <a:spcPts val="0"/>
              </a:spcAft>
              <a:buClrTx/>
              <a:buSzTx/>
              <a:buFont typeface="Arial"/>
              <a:buNone/>
              <a:tabLst/>
              <a:defRPr/>
            </a:pP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Quisque</a:t>
            </a:r>
            <a:r>
              <a:rPr lang="sv-SE"/>
              <a:t> </a:t>
            </a:r>
            <a:r>
              <a:rPr lang="sv-SE" err="1"/>
              <a:t>consectetur</a:t>
            </a:r>
            <a:r>
              <a:rPr lang="sv-SE"/>
              <a:t> </a:t>
            </a:r>
            <a:r>
              <a:rPr lang="sv-SE" err="1"/>
              <a:t>facilisis</a:t>
            </a:r>
            <a:r>
              <a:rPr lang="sv-SE"/>
              <a:t> </a:t>
            </a:r>
            <a:r>
              <a:rPr lang="sv-SE" err="1"/>
              <a:t>nibh</a:t>
            </a:r>
            <a:r>
              <a:rPr lang="sv-SE"/>
              <a:t> vitae </a:t>
            </a:r>
            <a:r>
              <a:rPr lang="sv-SE" err="1"/>
              <a:t>vestibulum</a:t>
            </a:r>
            <a:r>
              <a:rPr lang="sv-SE"/>
              <a:t>. Sed </a:t>
            </a:r>
            <a:r>
              <a:rPr lang="sv-SE" err="1"/>
              <a:t>efficitur</a:t>
            </a:r>
            <a:r>
              <a:rPr lang="sv-SE"/>
              <a:t> </a:t>
            </a:r>
            <a:r>
              <a:rPr lang="sv-SE" err="1"/>
              <a:t>odio</a:t>
            </a:r>
            <a:r>
              <a:rPr lang="sv-SE"/>
              <a:t> </a:t>
            </a:r>
            <a:r>
              <a:rPr lang="sv-SE" err="1"/>
              <a:t>neque</a:t>
            </a:r>
            <a:r>
              <a:rPr lang="sv-SE"/>
              <a:t>, sed </a:t>
            </a:r>
            <a:r>
              <a:rPr lang="sv-SE" err="1"/>
              <a:t>pellentesque</a:t>
            </a:r>
            <a:r>
              <a:rPr lang="sv-SE"/>
              <a:t> </a:t>
            </a:r>
            <a:r>
              <a:rPr lang="sv-SE" err="1"/>
              <a:t>lorem</a:t>
            </a:r>
            <a:r>
              <a:rPr lang="sv-SE"/>
              <a:t> </a:t>
            </a:r>
            <a:r>
              <a:rPr lang="sv-SE" err="1"/>
              <a:t>accumsan</a:t>
            </a:r>
            <a:r>
              <a:rPr lang="sv-SE"/>
              <a:t> </a:t>
            </a:r>
            <a:r>
              <a:rPr lang="sv-SE" err="1"/>
              <a:t>ac</a:t>
            </a:r>
            <a:r>
              <a:rPr lang="sv-SE"/>
              <a:t>. </a:t>
            </a:r>
            <a:r>
              <a:rPr lang="sv-SE" err="1"/>
              <a:t>Vivamus</a:t>
            </a:r>
            <a:r>
              <a:rPr lang="sv-SE"/>
              <a:t> urna massa, </a:t>
            </a:r>
            <a:r>
              <a:rPr lang="sv-SE" err="1"/>
              <a:t>venenatis</a:t>
            </a:r>
            <a:r>
              <a:rPr lang="sv-SE"/>
              <a:t> at </a:t>
            </a:r>
            <a:r>
              <a:rPr lang="sv-SE" err="1"/>
              <a:t>condimentum</a:t>
            </a:r>
            <a:r>
              <a:rPr lang="sv-SE"/>
              <a:t> at, porttitor ut </a:t>
            </a:r>
            <a:r>
              <a:rPr lang="sv-SE" err="1"/>
              <a:t>tellus</a:t>
            </a:r>
            <a:r>
              <a:rPr lang="sv-SE"/>
              <a:t>. </a:t>
            </a:r>
            <a:r>
              <a:rPr lang="sv-SE" err="1"/>
              <a:t>Donec</a:t>
            </a:r>
            <a:r>
              <a:rPr lang="sv-SE"/>
              <a:t> sed </a:t>
            </a:r>
            <a:r>
              <a:rPr lang="sv-SE" err="1"/>
              <a:t>hendrerit</a:t>
            </a:r>
            <a:r>
              <a:rPr lang="sv-SE"/>
              <a:t> </a:t>
            </a:r>
            <a:r>
              <a:rPr lang="sv-SE" err="1"/>
              <a:t>mauris</a:t>
            </a:r>
            <a:r>
              <a:rPr lang="sv-SE"/>
              <a:t>, et </a:t>
            </a:r>
            <a:r>
              <a:rPr lang="sv-SE" err="1"/>
              <a:t>convallis</a:t>
            </a:r>
            <a:r>
              <a:rPr lang="sv-SE"/>
              <a:t> </a:t>
            </a:r>
            <a:r>
              <a:rPr lang="sv-SE" err="1"/>
              <a:t>risus</a:t>
            </a:r>
            <a:r>
              <a:rPr lang="sv-SE"/>
              <a:t>. </a:t>
            </a:r>
            <a:r>
              <a:rPr lang="sv-SE" err="1"/>
              <a:t>Duis</a:t>
            </a:r>
            <a:r>
              <a:rPr lang="sv-SE"/>
              <a:t> </a:t>
            </a:r>
            <a:r>
              <a:rPr lang="sv-SE" err="1"/>
              <a:t>justo</a:t>
            </a:r>
            <a:r>
              <a:rPr lang="sv-SE"/>
              <a:t> libero, </a:t>
            </a:r>
            <a:r>
              <a:rPr lang="sv-SE" err="1"/>
              <a:t>aliquet</a:t>
            </a:r>
            <a:r>
              <a:rPr lang="sv-SE"/>
              <a:t> non </a:t>
            </a:r>
            <a:r>
              <a:rPr lang="sv-SE" err="1"/>
              <a:t>lectus</a:t>
            </a:r>
            <a:r>
              <a:rPr lang="sv-SE"/>
              <a:t> </a:t>
            </a:r>
            <a:r>
              <a:rPr lang="sv-SE" err="1"/>
              <a:t>sit</a:t>
            </a:r>
            <a:r>
              <a:rPr lang="sv-SE"/>
              <a:t> </a:t>
            </a:r>
            <a:r>
              <a:rPr lang="sv-SE" err="1"/>
              <a:t>amet</a:t>
            </a:r>
            <a:r>
              <a:rPr lang="sv-SE"/>
              <a:t>, </a:t>
            </a:r>
            <a:r>
              <a:rPr lang="sv-SE" err="1"/>
              <a:t>molestie</a:t>
            </a:r>
            <a:r>
              <a:rPr lang="sv-SE"/>
              <a:t> </a:t>
            </a:r>
            <a:r>
              <a:rPr lang="sv-SE" err="1"/>
              <a:t>viverra</a:t>
            </a:r>
            <a:r>
              <a:rPr lang="sv-SE"/>
              <a:t> erat. </a:t>
            </a:r>
            <a:r>
              <a:rPr lang="sv-SE" err="1"/>
              <a:t>Praesent</a:t>
            </a:r>
            <a:r>
              <a:rPr lang="sv-SE"/>
              <a:t> eu </a:t>
            </a:r>
            <a:r>
              <a:rPr lang="sv-SE" err="1"/>
              <a:t>enim</a:t>
            </a:r>
            <a:r>
              <a:rPr lang="sv-SE"/>
              <a:t> </a:t>
            </a:r>
            <a:r>
              <a:rPr lang="sv-SE" err="1"/>
              <a:t>dignissim</a:t>
            </a:r>
            <a:r>
              <a:rPr lang="sv-SE"/>
              <a:t>, gravida </a:t>
            </a:r>
            <a:r>
              <a:rPr lang="sv-SE" err="1"/>
              <a:t>diam</a:t>
            </a:r>
            <a:r>
              <a:rPr lang="sv-SE"/>
              <a:t> </a:t>
            </a:r>
            <a:r>
              <a:rPr lang="sv-SE" err="1"/>
              <a:t>facilisis</a:t>
            </a:r>
            <a:r>
              <a:rPr lang="sv-SE"/>
              <a:t>, </a:t>
            </a:r>
            <a:r>
              <a:rPr lang="sv-SE" err="1"/>
              <a:t>sollicitudin</a:t>
            </a:r>
            <a:r>
              <a:rPr lang="sv-SE"/>
              <a:t> sem. </a:t>
            </a:r>
            <a:r>
              <a:rPr lang="sv-SE" err="1"/>
              <a:t>Fusce</a:t>
            </a:r>
            <a:r>
              <a:rPr lang="sv-SE"/>
              <a:t> </a:t>
            </a:r>
            <a:r>
              <a:rPr lang="sv-SE" err="1"/>
              <a:t>bibendum</a:t>
            </a:r>
            <a:r>
              <a:rPr lang="sv-SE"/>
              <a:t> placerat libero </a:t>
            </a:r>
            <a:r>
              <a:rPr lang="sv-SE" err="1"/>
              <a:t>sodales</a:t>
            </a:r>
            <a:r>
              <a:rPr lang="sv-SE"/>
              <a:t> </a:t>
            </a:r>
            <a:r>
              <a:rPr lang="sv-SE" err="1"/>
              <a:t>fringilla</a:t>
            </a:r>
            <a:r>
              <a:rPr lang="sv-SE"/>
              <a:t>. </a:t>
            </a:r>
            <a:r>
              <a:rPr lang="sv-SE" err="1"/>
              <a:t>Proin</a:t>
            </a:r>
            <a:r>
              <a:rPr lang="sv-SE"/>
              <a:t> porttitor </a:t>
            </a:r>
            <a:r>
              <a:rPr lang="sv-SE" err="1"/>
              <a:t>sollicitudin</a:t>
            </a:r>
            <a:r>
              <a:rPr lang="sv-SE"/>
              <a:t> </a:t>
            </a:r>
            <a:r>
              <a:rPr lang="sv-SE" err="1"/>
              <a:t>volutpat</a:t>
            </a:r>
            <a:r>
              <a:rPr lang="sv-SE"/>
              <a:t>. </a:t>
            </a:r>
          </a:p>
          <a:p>
            <a:pPr marL="0" marR="0" lvl="0" indent="0" algn="l" defTabSz="914377" rtl="0" eaLnBrk="1" fontAlgn="auto" latinLnBrk="0" hangingPunct="1">
              <a:lnSpc>
                <a:spcPts val="2400"/>
              </a:lnSpc>
              <a:spcBef>
                <a:spcPts val="1000"/>
              </a:spcBef>
              <a:spcAft>
                <a:spcPts val="0"/>
              </a:spcAft>
              <a:buClrTx/>
              <a:buSzTx/>
              <a:buFont typeface="Arial"/>
              <a:buNone/>
              <a:tabLst/>
              <a:defRPr/>
            </a:pPr>
            <a:endParaRPr lang="sv-SE"/>
          </a:p>
          <a:p>
            <a:pPr lvl="0"/>
            <a:endParaRPr lang="sv-SE"/>
          </a:p>
        </p:txBody>
      </p:sp>
      <p:pic>
        <p:nvPicPr>
          <p:cNvPr id="23" name="Bildobjekt 22">
            <a:extLst>
              <a:ext uri="{FF2B5EF4-FFF2-40B4-BE49-F238E27FC236}">
                <a16:creationId xmlns:a16="http://schemas.microsoft.com/office/drawing/2014/main" id="{76C7CEA1-3CE5-4149-83ED-36CEC24BAC0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85882" y="6303758"/>
            <a:ext cx="2420236" cy="359884"/>
          </a:xfrm>
          <a:prstGeom prst="rect">
            <a:avLst/>
          </a:prstGeom>
        </p:spPr>
      </p:pic>
      <p:cxnSp>
        <p:nvCxnSpPr>
          <p:cNvPr id="26" name="Rak 25">
            <a:extLst>
              <a:ext uri="{FF2B5EF4-FFF2-40B4-BE49-F238E27FC236}">
                <a16:creationId xmlns:a16="http://schemas.microsoft.com/office/drawing/2014/main" id="{4AAD6574-B50F-224D-A993-6C4A8F3E4180}"/>
              </a:ext>
            </a:extLst>
          </p:cNvPr>
          <p:cNvCxnSpPr>
            <a:cxnSpLocks/>
          </p:cNvCxnSpPr>
          <p:nvPr userDrawn="1"/>
        </p:nvCxnSpPr>
        <p:spPr>
          <a:xfrm>
            <a:off x="747623" y="1857529"/>
            <a:ext cx="499533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Platshållare för text 2">
            <a:extLst>
              <a:ext uri="{FF2B5EF4-FFF2-40B4-BE49-F238E27FC236}">
                <a16:creationId xmlns:a16="http://schemas.microsoft.com/office/drawing/2014/main" id="{3154906B-DCB2-784E-89B3-21BDC4F8B5B2}"/>
              </a:ext>
            </a:extLst>
          </p:cNvPr>
          <p:cNvSpPr>
            <a:spLocks noGrp="1"/>
          </p:cNvSpPr>
          <p:nvPr>
            <p:ph type="body" sz="quarter" idx="19" hasCustomPrompt="1"/>
          </p:nvPr>
        </p:nvSpPr>
        <p:spPr>
          <a:xfrm>
            <a:off x="747623" y="5408085"/>
            <a:ext cx="4994595" cy="539075"/>
          </a:xfrm>
        </p:spPr>
        <p:txBody>
          <a:bodyPr lIns="0" tIns="0" rIns="0" bIns="0" anchor="b">
            <a:normAutofit/>
          </a:bodyPr>
          <a:lstStyle>
            <a:lvl1pPr marL="0" marR="0" indent="0" algn="l" defTabSz="914377" rtl="0" eaLnBrk="1" fontAlgn="auto" latinLnBrk="0" hangingPunct="1">
              <a:lnSpc>
                <a:spcPts val="1600"/>
              </a:lnSpc>
              <a:spcBef>
                <a:spcPts val="1000"/>
              </a:spcBef>
              <a:spcAft>
                <a:spcPts val="0"/>
              </a:spcAft>
              <a:buClrTx/>
              <a:buSzTx/>
              <a:buFont typeface="Arial"/>
              <a:buNone/>
              <a:tabLst/>
              <a:defRPr sz="1200"/>
            </a:lvl1pPr>
          </a:lstStyle>
          <a:p>
            <a:pPr marL="0" marR="0" lvl="0" indent="0" algn="l" defTabSz="914377" rtl="0" eaLnBrk="1" fontAlgn="auto" latinLnBrk="0" hangingPunct="1">
              <a:lnSpc>
                <a:spcPts val="2400"/>
              </a:lnSpc>
              <a:spcBef>
                <a:spcPts val="1000"/>
              </a:spcBef>
              <a:spcAft>
                <a:spcPts val="0"/>
              </a:spcAft>
              <a:buClrTx/>
              <a:buSzTx/>
              <a:buFont typeface="Arial"/>
              <a:buNone/>
              <a:tabLst/>
              <a:defRPr/>
            </a:pPr>
            <a:r>
              <a:rPr lang="sv-SE"/>
              <a:t>Bildbyline + copyright</a:t>
            </a:r>
          </a:p>
        </p:txBody>
      </p:sp>
      <p:sp>
        <p:nvSpPr>
          <p:cNvPr id="28" name="Platshållare för bild 3">
            <a:extLst>
              <a:ext uri="{FF2B5EF4-FFF2-40B4-BE49-F238E27FC236}">
                <a16:creationId xmlns:a16="http://schemas.microsoft.com/office/drawing/2014/main" id="{5DF0F1DA-03EC-BD4B-99BD-CB591DC71B52}"/>
              </a:ext>
            </a:extLst>
          </p:cNvPr>
          <p:cNvSpPr>
            <a:spLocks noGrp="1"/>
          </p:cNvSpPr>
          <p:nvPr>
            <p:ph type="pic" sz="quarter" idx="10" hasCustomPrompt="1"/>
          </p:nvPr>
        </p:nvSpPr>
        <p:spPr>
          <a:xfrm>
            <a:off x="6239564" y="450182"/>
            <a:ext cx="5435600" cy="5560476"/>
          </a:xfrm>
          <a:prstGeom prst="rect">
            <a:avLst/>
          </a:prstGeom>
        </p:spPr>
        <p:txBody>
          <a:bodyPr anchor="ctr">
            <a:normAutofit/>
          </a:bodyPr>
          <a:lstStyle>
            <a:lvl1pPr algn="ctr">
              <a:defRPr sz="1867">
                <a:solidFill>
                  <a:schemeClr val="accent2"/>
                </a:solidFill>
              </a:defRPr>
            </a:lvl1pPr>
          </a:lstStyle>
          <a:p>
            <a:r>
              <a:rPr lang="sv-SE"/>
              <a:t>Dra bilden till platshållaren eller klicka </a:t>
            </a:r>
            <a:br>
              <a:rPr lang="sv-SE"/>
            </a:br>
            <a:r>
              <a:rPr lang="sv-SE"/>
              <a:t>på ikonen för att lägga till den</a:t>
            </a:r>
          </a:p>
        </p:txBody>
      </p:sp>
      <p:cxnSp>
        <p:nvCxnSpPr>
          <p:cNvPr id="29" name="Rak 28">
            <a:extLst>
              <a:ext uri="{FF2B5EF4-FFF2-40B4-BE49-F238E27FC236}">
                <a16:creationId xmlns:a16="http://schemas.microsoft.com/office/drawing/2014/main" id="{2A65422B-4785-FB46-9D08-4FA825F1403B}"/>
              </a:ext>
            </a:extLst>
          </p:cNvPr>
          <p:cNvCxnSpPr>
            <a:cxnSpLocks/>
          </p:cNvCxnSpPr>
          <p:nvPr userDrawn="1"/>
        </p:nvCxnSpPr>
        <p:spPr>
          <a:xfrm>
            <a:off x="747623" y="392853"/>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Platshållare för bildnummer 1">
            <a:extLst>
              <a:ext uri="{FF2B5EF4-FFF2-40B4-BE49-F238E27FC236}">
                <a16:creationId xmlns:a16="http://schemas.microsoft.com/office/drawing/2014/main" id="{F6ED9B46-9959-EB4F-918B-C0F7F8F81CA4}"/>
              </a:ext>
            </a:extLst>
          </p:cNvPr>
          <p:cNvSpPr>
            <a:spLocks noGrp="1"/>
          </p:cNvSpPr>
          <p:nvPr>
            <p:ph type="sldNum" sz="quarter" idx="14"/>
          </p:nvPr>
        </p:nvSpPr>
        <p:spPr>
          <a:xfrm>
            <a:off x="747623" y="6208159"/>
            <a:ext cx="1241443" cy="401637"/>
          </a:xfrm>
          <a:prstGeom prst="rect">
            <a:avLst/>
          </a:prstGeom>
        </p:spPr>
        <p:txBody>
          <a:bodyPr lIns="0" tIns="0" rIns="0" bIns="0" anchor="b"/>
          <a:lstStyle>
            <a:lvl1pPr algn="l">
              <a:defRPr sz="1067">
                <a:solidFill>
                  <a:schemeClr val="accent2"/>
                </a:solidFill>
                <a:latin typeface="Arial" panose="020B0604020202020204" pitchFamily="34" charset="0"/>
                <a:cs typeface="Arial" panose="020B0604020202020204" pitchFamily="34" charset="0"/>
              </a:defRPr>
            </a:lvl1pPr>
          </a:lstStyle>
          <a:p>
            <a:fld id="{E9A8A886-B35F-B144-BC95-04F52B27B616}" type="slidenum">
              <a:rPr lang="sv-SE" smtClean="0"/>
              <a:pPr/>
              <a:t>‹#›</a:t>
            </a:fld>
            <a:endParaRPr lang="sv-SE"/>
          </a:p>
        </p:txBody>
      </p:sp>
      <p:cxnSp>
        <p:nvCxnSpPr>
          <p:cNvPr id="31" name="Rak 30">
            <a:extLst>
              <a:ext uri="{FF2B5EF4-FFF2-40B4-BE49-F238E27FC236}">
                <a16:creationId xmlns:a16="http://schemas.microsoft.com/office/drawing/2014/main" id="{FFF3E95E-C10C-AE46-B8FA-0876C57E474E}"/>
              </a:ext>
            </a:extLst>
          </p:cNvPr>
          <p:cNvCxnSpPr>
            <a:cxnSpLocks/>
          </p:cNvCxnSpPr>
          <p:nvPr userDrawn="1"/>
        </p:nvCxnSpPr>
        <p:spPr>
          <a:xfrm>
            <a:off x="747623" y="6077659"/>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8734642"/>
      </p:ext>
    </p:extLst>
  </p:cSld>
  <p:clrMapOvr>
    <a:masterClrMapping/>
  </p:clrMapOvr>
  <p:transition spd="slow">
    <p:push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 BILD_2">
    <p:spTree>
      <p:nvGrpSpPr>
        <p:cNvPr id="1" name=""/>
        <p:cNvGrpSpPr/>
        <p:nvPr/>
      </p:nvGrpSpPr>
      <p:grpSpPr>
        <a:xfrm>
          <a:off x="0" y="0"/>
          <a:ext cx="0" cy="0"/>
          <a:chOff x="0" y="0"/>
          <a:chExt cx="0" cy="0"/>
        </a:xfrm>
      </p:grpSpPr>
      <p:pic>
        <p:nvPicPr>
          <p:cNvPr id="17" name="Bildobjekt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6" name="Rektangel 15"/>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20" name="Bildobjekt 1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325120" cy="6858000"/>
          </a:xfrm>
          <a:prstGeom prst="rect">
            <a:avLst/>
          </a:prstGeom>
        </p:spPr>
      </p:pic>
      <p:sp>
        <p:nvSpPr>
          <p:cNvPr id="22" name="Platshållare för text 3">
            <a:extLst>
              <a:ext uri="{FF2B5EF4-FFF2-40B4-BE49-F238E27FC236}">
                <a16:creationId xmlns:a16="http://schemas.microsoft.com/office/drawing/2014/main" id="{D7461136-BDF6-544E-8B57-E66F3134EBBA}"/>
              </a:ext>
            </a:extLst>
          </p:cNvPr>
          <p:cNvSpPr>
            <a:spLocks noGrp="1"/>
          </p:cNvSpPr>
          <p:nvPr>
            <p:ph type="body" sz="quarter" idx="16" hasCustomPrompt="1"/>
          </p:nvPr>
        </p:nvSpPr>
        <p:spPr>
          <a:xfrm>
            <a:off x="6672473" y="598252"/>
            <a:ext cx="4787529" cy="324875"/>
          </a:xfrm>
          <a:prstGeom prst="rect">
            <a:avLst/>
          </a:prstGeom>
        </p:spPr>
        <p:txBody>
          <a:bodyPr wrap="square" lIns="0" tIns="0" rIns="0" bIns="0">
            <a:spAutoFit/>
          </a:bodyPr>
          <a:lstStyle>
            <a:lvl1pPr algn="l">
              <a:defRPr sz="2667" b="1">
                <a:solidFill>
                  <a:schemeClr val="accent2"/>
                </a:solidFill>
              </a:defRPr>
            </a:lvl1pPr>
          </a:lstStyle>
          <a:p>
            <a:pPr lvl="0"/>
            <a:r>
              <a:rPr lang="sv-SE"/>
              <a:t>Rubrik</a:t>
            </a:r>
          </a:p>
        </p:txBody>
      </p:sp>
      <p:sp>
        <p:nvSpPr>
          <p:cNvPr id="23" name="Platshållare för text 2">
            <a:extLst>
              <a:ext uri="{FF2B5EF4-FFF2-40B4-BE49-F238E27FC236}">
                <a16:creationId xmlns:a16="http://schemas.microsoft.com/office/drawing/2014/main" id="{D9658CB2-D994-3544-B4FA-7C02B4BEE3B1}"/>
              </a:ext>
            </a:extLst>
          </p:cNvPr>
          <p:cNvSpPr>
            <a:spLocks noGrp="1"/>
          </p:cNvSpPr>
          <p:nvPr>
            <p:ph type="body" sz="quarter" idx="18" hasCustomPrompt="1"/>
          </p:nvPr>
        </p:nvSpPr>
        <p:spPr>
          <a:xfrm>
            <a:off x="6671735" y="1991785"/>
            <a:ext cx="4788267" cy="3134783"/>
          </a:xfrm>
        </p:spPr>
        <p:txBody>
          <a:bodyPr lIns="0" tIns="0" rIns="0" bIns="0"/>
          <a:lstStyle>
            <a:lvl1pPr marL="0" marR="0" indent="0" algn="l" defTabSz="914377" rtl="0" eaLnBrk="1" fontAlgn="auto" latinLnBrk="0" hangingPunct="1">
              <a:lnSpc>
                <a:spcPts val="2133"/>
              </a:lnSpc>
              <a:spcBef>
                <a:spcPts val="1000"/>
              </a:spcBef>
              <a:spcAft>
                <a:spcPts val="0"/>
              </a:spcAft>
              <a:buClrTx/>
              <a:buSzTx/>
              <a:buFont typeface="Arial"/>
              <a:buNone/>
              <a:tabLst/>
              <a:defRPr sz="1600"/>
            </a:lvl1pPr>
          </a:lstStyle>
          <a:p>
            <a:pPr marL="0" marR="0" lvl="0" indent="0" algn="l" defTabSz="914377" rtl="0" eaLnBrk="1" fontAlgn="auto" latinLnBrk="0" hangingPunct="1">
              <a:lnSpc>
                <a:spcPts val="2400"/>
              </a:lnSpc>
              <a:spcBef>
                <a:spcPts val="1000"/>
              </a:spcBef>
              <a:spcAft>
                <a:spcPts val="0"/>
              </a:spcAft>
              <a:buClrTx/>
              <a:buSzTx/>
              <a:buFont typeface="Arial"/>
              <a:buNone/>
              <a:tabLst/>
              <a:defRPr/>
            </a:pP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Quisque</a:t>
            </a:r>
            <a:r>
              <a:rPr lang="sv-SE"/>
              <a:t> </a:t>
            </a:r>
            <a:r>
              <a:rPr lang="sv-SE" err="1"/>
              <a:t>consectetur</a:t>
            </a:r>
            <a:r>
              <a:rPr lang="sv-SE"/>
              <a:t> </a:t>
            </a:r>
            <a:r>
              <a:rPr lang="sv-SE" err="1"/>
              <a:t>facilisis</a:t>
            </a:r>
            <a:r>
              <a:rPr lang="sv-SE"/>
              <a:t> </a:t>
            </a:r>
            <a:r>
              <a:rPr lang="sv-SE" err="1"/>
              <a:t>nibh</a:t>
            </a:r>
            <a:r>
              <a:rPr lang="sv-SE"/>
              <a:t> vitae </a:t>
            </a:r>
            <a:r>
              <a:rPr lang="sv-SE" err="1"/>
              <a:t>vestibulum</a:t>
            </a:r>
            <a:r>
              <a:rPr lang="sv-SE"/>
              <a:t>. Sed </a:t>
            </a:r>
            <a:r>
              <a:rPr lang="sv-SE" err="1"/>
              <a:t>efficitur</a:t>
            </a:r>
            <a:r>
              <a:rPr lang="sv-SE"/>
              <a:t> </a:t>
            </a:r>
            <a:r>
              <a:rPr lang="sv-SE" err="1"/>
              <a:t>odio</a:t>
            </a:r>
            <a:r>
              <a:rPr lang="sv-SE"/>
              <a:t> </a:t>
            </a:r>
            <a:r>
              <a:rPr lang="sv-SE" err="1"/>
              <a:t>neque</a:t>
            </a:r>
            <a:r>
              <a:rPr lang="sv-SE"/>
              <a:t>, sed </a:t>
            </a:r>
            <a:r>
              <a:rPr lang="sv-SE" err="1"/>
              <a:t>pellentesque</a:t>
            </a:r>
            <a:r>
              <a:rPr lang="sv-SE"/>
              <a:t> </a:t>
            </a:r>
            <a:r>
              <a:rPr lang="sv-SE" err="1"/>
              <a:t>lorem</a:t>
            </a:r>
            <a:r>
              <a:rPr lang="sv-SE"/>
              <a:t> </a:t>
            </a:r>
            <a:r>
              <a:rPr lang="sv-SE" err="1"/>
              <a:t>accumsan</a:t>
            </a:r>
            <a:r>
              <a:rPr lang="sv-SE"/>
              <a:t> </a:t>
            </a:r>
            <a:r>
              <a:rPr lang="sv-SE" err="1"/>
              <a:t>ac</a:t>
            </a:r>
            <a:r>
              <a:rPr lang="sv-SE"/>
              <a:t>. </a:t>
            </a:r>
            <a:r>
              <a:rPr lang="sv-SE" err="1"/>
              <a:t>Vivamus</a:t>
            </a:r>
            <a:r>
              <a:rPr lang="sv-SE"/>
              <a:t> urna massa, </a:t>
            </a:r>
            <a:r>
              <a:rPr lang="sv-SE" err="1"/>
              <a:t>venenatis</a:t>
            </a:r>
            <a:r>
              <a:rPr lang="sv-SE"/>
              <a:t> at </a:t>
            </a:r>
            <a:r>
              <a:rPr lang="sv-SE" err="1"/>
              <a:t>condimentum</a:t>
            </a:r>
            <a:r>
              <a:rPr lang="sv-SE"/>
              <a:t> at, porttitor ut </a:t>
            </a:r>
            <a:r>
              <a:rPr lang="sv-SE" err="1"/>
              <a:t>tellus</a:t>
            </a:r>
            <a:r>
              <a:rPr lang="sv-SE"/>
              <a:t>. </a:t>
            </a:r>
            <a:r>
              <a:rPr lang="sv-SE" err="1"/>
              <a:t>Donec</a:t>
            </a:r>
            <a:r>
              <a:rPr lang="sv-SE"/>
              <a:t> sed </a:t>
            </a:r>
            <a:r>
              <a:rPr lang="sv-SE" err="1"/>
              <a:t>hendrerit</a:t>
            </a:r>
            <a:r>
              <a:rPr lang="sv-SE"/>
              <a:t> </a:t>
            </a:r>
            <a:r>
              <a:rPr lang="sv-SE" err="1"/>
              <a:t>mauris</a:t>
            </a:r>
            <a:r>
              <a:rPr lang="sv-SE"/>
              <a:t>, et </a:t>
            </a:r>
            <a:r>
              <a:rPr lang="sv-SE" err="1"/>
              <a:t>convallis</a:t>
            </a:r>
            <a:r>
              <a:rPr lang="sv-SE"/>
              <a:t> </a:t>
            </a:r>
            <a:r>
              <a:rPr lang="sv-SE" err="1"/>
              <a:t>risus</a:t>
            </a:r>
            <a:r>
              <a:rPr lang="sv-SE"/>
              <a:t>. </a:t>
            </a:r>
            <a:r>
              <a:rPr lang="sv-SE" err="1"/>
              <a:t>Duis</a:t>
            </a:r>
            <a:r>
              <a:rPr lang="sv-SE"/>
              <a:t> non </a:t>
            </a:r>
            <a:r>
              <a:rPr lang="sv-SE" err="1"/>
              <a:t>lectus</a:t>
            </a:r>
            <a:r>
              <a:rPr lang="sv-SE"/>
              <a:t> </a:t>
            </a:r>
            <a:r>
              <a:rPr lang="sv-SE" err="1"/>
              <a:t>sit</a:t>
            </a:r>
            <a:r>
              <a:rPr lang="sv-SE"/>
              <a:t> </a:t>
            </a:r>
            <a:r>
              <a:rPr lang="sv-SE" err="1"/>
              <a:t>amet</a:t>
            </a:r>
            <a:r>
              <a:rPr lang="sv-SE"/>
              <a:t>, </a:t>
            </a:r>
            <a:r>
              <a:rPr lang="sv-SE" err="1"/>
              <a:t>molestie</a:t>
            </a:r>
            <a:r>
              <a:rPr lang="sv-SE"/>
              <a:t> </a:t>
            </a:r>
            <a:r>
              <a:rPr lang="sv-SE" err="1"/>
              <a:t>viverra</a:t>
            </a:r>
            <a:r>
              <a:rPr lang="sv-SE"/>
              <a:t> erat. </a:t>
            </a:r>
            <a:r>
              <a:rPr lang="sv-SE" err="1"/>
              <a:t>Praesent</a:t>
            </a:r>
            <a:r>
              <a:rPr lang="sv-SE"/>
              <a:t> eu </a:t>
            </a:r>
            <a:r>
              <a:rPr lang="sv-SE" err="1"/>
              <a:t>enim</a:t>
            </a:r>
            <a:r>
              <a:rPr lang="sv-SE"/>
              <a:t> </a:t>
            </a:r>
            <a:r>
              <a:rPr lang="sv-SE" err="1"/>
              <a:t>dignissim</a:t>
            </a:r>
            <a:r>
              <a:rPr lang="sv-SE"/>
              <a:t>, gravida </a:t>
            </a:r>
            <a:r>
              <a:rPr lang="sv-SE" err="1"/>
              <a:t>diam</a:t>
            </a:r>
            <a:r>
              <a:rPr lang="sv-SE"/>
              <a:t> </a:t>
            </a:r>
            <a:r>
              <a:rPr lang="sv-SE" err="1"/>
              <a:t>facilisis</a:t>
            </a:r>
            <a:r>
              <a:rPr lang="sv-SE"/>
              <a:t>, </a:t>
            </a:r>
            <a:r>
              <a:rPr lang="sv-SE" err="1"/>
              <a:t>sollicitudin</a:t>
            </a:r>
            <a:r>
              <a:rPr lang="sv-SE"/>
              <a:t> sem. </a:t>
            </a:r>
            <a:r>
              <a:rPr lang="sv-SE" err="1"/>
              <a:t>Fusce</a:t>
            </a:r>
            <a:r>
              <a:rPr lang="sv-SE"/>
              <a:t> </a:t>
            </a:r>
            <a:r>
              <a:rPr lang="sv-SE" err="1"/>
              <a:t>bibendum</a:t>
            </a:r>
            <a:r>
              <a:rPr lang="sv-SE"/>
              <a:t> placerat libero </a:t>
            </a:r>
            <a:r>
              <a:rPr lang="sv-SE" err="1"/>
              <a:t>sodales</a:t>
            </a:r>
            <a:r>
              <a:rPr lang="sv-SE"/>
              <a:t> </a:t>
            </a:r>
            <a:r>
              <a:rPr lang="sv-SE" err="1"/>
              <a:t>fringilla</a:t>
            </a:r>
            <a:r>
              <a:rPr lang="sv-SE"/>
              <a:t>. </a:t>
            </a:r>
            <a:r>
              <a:rPr lang="sv-SE" err="1"/>
              <a:t>Proin</a:t>
            </a:r>
            <a:r>
              <a:rPr lang="sv-SE"/>
              <a:t> porttitor </a:t>
            </a:r>
            <a:r>
              <a:rPr lang="sv-SE" err="1"/>
              <a:t>sollicitudin</a:t>
            </a:r>
            <a:r>
              <a:rPr lang="sv-SE"/>
              <a:t> </a:t>
            </a:r>
            <a:r>
              <a:rPr lang="sv-SE" err="1"/>
              <a:t>volutpat</a:t>
            </a:r>
            <a:r>
              <a:rPr lang="sv-SE"/>
              <a:t>. </a:t>
            </a:r>
          </a:p>
          <a:p>
            <a:pPr marL="0" marR="0" lvl="0" indent="0" algn="l" defTabSz="914377" rtl="0" eaLnBrk="1" fontAlgn="auto" latinLnBrk="0" hangingPunct="1">
              <a:lnSpc>
                <a:spcPts val="2400"/>
              </a:lnSpc>
              <a:spcBef>
                <a:spcPts val="1000"/>
              </a:spcBef>
              <a:spcAft>
                <a:spcPts val="0"/>
              </a:spcAft>
              <a:buClrTx/>
              <a:buSzTx/>
              <a:buFont typeface="Arial"/>
              <a:buNone/>
              <a:tabLst/>
              <a:defRPr/>
            </a:pPr>
            <a:endParaRPr lang="sv-SE"/>
          </a:p>
          <a:p>
            <a:pPr lvl="0"/>
            <a:endParaRPr lang="sv-SE"/>
          </a:p>
        </p:txBody>
      </p:sp>
      <p:pic>
        <p:nvPicPr>
          <p:cNvPr id="24" name="Bildobjekt 23">
            <a:extLst>
              <a:ext uri="{FF2B5EF4-FFF2-40B4-BE49-F238E27FC236}">
                <a16:creationId xmlns:a16="http://schemas.microsoft.com/office/drawing/2014/main" id="{868E74FC-710E-E944-BF3E-2125EEDDBC2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85882" y="6303758"/>
            <a:ext cx="2420236" cy="359884"/>
          </a:xfrm>
          <a:prstGeom prst="rect">
            <a:avLst/>
          </a:prstGeom>
        </p:spPr>
      </p:pic>
      <p:cxnSp>
        <p:nvCxnSpPr>
          <p:cNvPr id="27" name="Rak 26">
            <a:extLst>
              <a:ext uri="{FF2B5EF4-FFF2-40B4-BE49-F238E27FC236}">
                <a16:creationId xmlns:a16="http://schemas.microsoft.com/office/drawing/2014/main" id="{C238432D-3B74-9646-B62F-BBAA16787132}"/>
              </a:ext>
            </a:extLst>
          </p:cNvPr>
          <p:cNvCxnSpPr>
            <a:cxnSpLocks/>
          </p:cNvCxnSpPr>
          <p:nvPr userDrawn="1"/>
        </p:nvCxnSpPr>
        <p:spPr>
          <a:xfrm>
            <a:off x="6671735" y="1857529"/>
            <a:ext cx="478826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Platshållare för text 2">
            <a:extLst>
              <a:ext uri="{FF2B5EF4-FFF2-40B4-BE49-F238E27FC236}">
                <a16:creationId xmlns:a16="http://schemas.microsoft.com/office/drawing/2014/main" id="{D598F8FA-DF8F-6A4B-8490-F8FF0BE7CEC3}"/>
              </a:ext>
            </a:extLst>
          </p:cNvPr>
          <p:cNvSpPr>
            <a:spLocks noGrp="1"/>
          </p:cNvSpPr>
          <p:nvPr>
            <p:ph type="body" sz="quarter" idx="19" hasCustomPrompt="1"/>
          </p:nvPr>
        </p:nvSpPr>
        <p:spPr>
          <a:xfrm>
            <a:off x="6671735" y="5408085"/>
            <a:ext cx="4788267" cy="539075"/>
          </a:xfrm>
        </p:spPr>
        <p:txBody>
          <a:bodyPr lIns="0" tIns="0" rIns="0" bIns="0" anchor="b">
            <a:normAutofit/>
          </a:bodyPr>
          <a:lstStyle>
            <a:lvl1pPr marL="0" marR="0" indent="0" algn="l" defTabSz="914377" rtl="0" eaLnBrk="1" fontAlgn="auto" latinLnBrk="0" hangingPunct="1">
              <a:lnSpc>
                <a:spcPts val="2400"/>
              </a:lnSpc>
              <a:spcBef>
                <a:spcPts val="1000"/>
              </a:spcBef>
              <a:spcAft>
                <a:spcPts val="0"/>
              </a:spcAft>
              <a:buClrTx/>
              <a:buSzTx/>
              <a:buFont typeface="Arial"/>
              <a:buNone/>
              <a:tabLst/>
              <a:defRPr sz="1200"/>
            </a:lvl1pPr>
          </a:lstStyle>
          <a:p>
            <a:pPr marL="0" marR="0" lvl="0" indent="0" algn="l" defTabSz="914377" rtl="0" eaLnBrk="1" fontAlgn="auto" latinLnBrk="0" hangingPunct="1">
              <a:lnSpc>
                <a:spcPts val="2400"/>
              </a:lnSpc>
              <a:spcBef>
                <a:spcPts val="1000"/>
              </a:spcBef>
              <a:spcAft>
                <a:spcPts val="0"/>
              </a:spcAft>
              <a:buClrTx/>
              <a:buSzTx/>
              <a:buFont typeface="Arial"/>
              <a:buNone/>
              <a:tabLst/>
              <a:defRPr/>
            </a:pPr>
            <a:r>
              <a:rPr lang="sv-SE"/>
              <a:t>Bildbyline + copyright</a:t>
            </a:r>
          </a:p>
        </p:txBody>
      </p:sp>
      <p:sp>
        <p:nvSpPr>
          <p:cNvPr id="29" name="Platshållare för bild 3">
            <a:extLst>
              <a:ext uri="{FF2B5EF4-FFF2-40B4-BE49-F238E27FC236}">
                <a16:creationId xmlns:a16="http://schemas.microsoft.com/office/drawing/2014/main" id="{A4EB9DFA-E4CE-0741-834C-087098D9943A}"/>
              </a:ext>
            </a:extLst>
          </p:cNvPr>
          <p:cNvSpPr>
            <a:spLocks noGrp="1"/>
          </p:cNvSpPr>
          <p:nvPr>
            <p:ph type="pic" sz="quarter" idx="10" hasCustomPrompt="1"/>
          </p:nvPr>
        </p:nvSpPr>
        <p:spPr>
          <a:xfrm>
            <a:off x="747623" y="450182"/>
            <a:ext cx="5419976" cy="5560476"/>
          </a:xfrm>
          <a:prstGeom prst="rect">
            <a:avLst/>
          </a:prstGeom>
        </p:spPr>
        <p:txBody>
          <a:bodyPr anchor="ctr">
            <a:normAutofit/>
          </a:bodyPr>
          <a:lstStyle>
            <a:lvl1pPr algn="ctr">
              <a:defRPr sz="1867">
                <a:solidFill>
                  <a:schemeClr val="accent2"/>
                </a:solidFill>
              </a:defRPr>
            </a:lvl1pPr>
          </a:lstStyle>
          <a:p>
            <a:r>
              <a:rPr lang="sv-SE"/>
              <a:t>Dra bilden till platshållaren eller klicka </a:t>
            </a:r>
            <a:br>
              <a:rPr lang="sv-SE"/>
            </a:br>
            <a:r>
              <a:rPr lang="sv-SE"/>
              <a:t>på ikonen för att lägga till den</a:t>
            </a:r>
          </a:p>
        </p:txBody>
      </p:sp>
      <p:cxnSp>
        <p:nvCxnSpPr>
          <p:cNvPr id="21" name="Rak 20">
            <a:extLst>
              <a:ext uri="{FF2B5EF4-FFF2-40B4-BE49-F238E27FC236}">
                <a16:creationId xmlns:a16="http://schemas.microsoft.com/office/drawing/2014/main" id="{6A6C03BA-26D8-2A4A-B761-ACA2F7BBECE2}"/>
              </a:ext>
            </a:extLst>
          </p:cNvPr>
          <p:cNvCxnSpPr>
            <a:cxnSpLocks/>
          </p:cNvCxnSpPr>
          <p:nvPr userDrawn="1"/>
        </p:nvCxnSpPr>
        <p:spPr>
          <a:xfrm>
            <a:off x="747623" y="392853"/>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Platshållare för bildnummer 1">
            <a:extLst>
              <a:ext uri="{FF2B5EF4-FFF2-40B4-BE49-F238E27FC236}">
                <a16:creationId xmlns:a16="http://schemas.microsoft.com/office/drawing/2014/main" id="{4ECFC09E-279E-1E42-86BD-8489F57ED5F2}"/>
              </a:ext>
            </a:extLst>
          </p:cNvPr>
          <p:cNvSpPr>
            <a:spLocks noGrp="1"/>
          </p:cNvSpPr>
          <p:nvPr>
            <p:ph type="sldNum" sz="quarter" idx="14"/>
          </p:nvPr>
        </p:nvSpPr>
        <p:spPr>
          <a:xfrm>
            <a:off x="747623" y="6205019"/>
            <a:ext cx="1241443" cy="401637"/>
          </a:xfrm>
          <a:prstGeom prst="rect">
            <a:avLst/>
          </a:prstGeom>
        </p:spPr>
        <p:txBody>
          <a:bodyPr lIns="0" tIns="0" rIns="0" bIns="0" anchor="b"/>
          <a:lstStyle>
            <a:lvl1pPr algn="l">
              <a:defRPr sz="1067">
                <a:solidFill>
                  <a:schemeClr val="accent2"/>
                </a:solidFill>
                <a:latin typeface="Arial" panose="020B0604020202020204" pitchFamily="34" charset="0"/>
                <a:cs typeface="Arial" panose="020B0604020202020204" pitchFamily="34" charset="0"/>
              </a:defRPr>
            </a:lvl1pPr>
          </a:lstStyle>
          <a:p>
            <a:fld id="{E9A8A886-B35F-B144-BC95-04F52B27B616}" type="slidenum">
              <a:rPr lang="sv-SE" smtClean="0"/>
              <a:pPr/>
              <a:t>‹#›</a:t>
            </a:fld>
            <a:endParaRPr lang="sv-SE"/>
          </a:p>
        </p:txBody>
      </p:sp>
      <p:cxnSp>
        <p:nvCxnSpPr>
          <p:cNvPr id="31" name="Rak 30">
            <a:extLst>
              <a:ext uri="{FF2B5EF4-FFF2-40B4-BE49-F238E27FC236}">
                <a16:creationId xmlns:a16="http://schemas.microsoft.com/office/drawing/2014/main" id="{405C92C8-4EA7-3741-A5E9-0DFD15A21401}"/>
              </a:ext>
            </a:extLst>
          </p:cNvPr>
          <p:cNvCxnSpPr>
            <a:cxnSpLocks/>
          </p:cNvCxnSpPr>
          <p:nvPr userDrawn="1"/>
        </p:nvCxnSpPr>
        <p:spPr>
          <a:xfrm>
            <a:off x="747623" y="6077659"/>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239729"/>
      </p:ext>
    </p:extLst>
  </p:cSld>
  <p:clrMapOvr>
    <a:masterClrMapping/>
  </p:clrMapOvr>
  <p:transition spd="slow">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Överrubrik, huvudrubrik, bi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C5018021-7530-4DA5-A360-6A6040EDFCD2}"/>
              </a:ext>
            </a:extLst>
          </p:cNvPr>
          <p:cNvSpPr>
            <a:spLocks noGrp="1"/>
          </p:cNvSpPr>
          <p:nvPr>
            <p:ph type="body" sz="quarter" idx="11" hasCustomPrompt="1"/>
          </p:nvPr>
        </p:nvSpPr>
        <p:spPr>
          <a:xfrm>
            <a:off x="5557696" y="542260"/>
            <a:ext cx="5578617" cy="546765"/>
          </a:xfrm>
          <a:prstGeom prst="rect">
            <a:avLst/>
          </a:prstGeom>
        </p:spPr>
        <p:txBody>
          <a:bodyPr anchor="b" anchorCtr="0"/>
          <a:lstStyle>
            <a:lvl1pPr marL="0" indent="0">
              <a:buNone/>
              <a:defRPr sz="1800" b="0">
                <a:solidFill>
                  <a:srgbClr val="4B2582"/>
                </a:solidFill>
                <a:latin typeface="+mj-lt"/>
                <a:cs typeface="Arial" panose="020B0604020202020204" pitchFamily="34" charset="0"/>
              </a:defRPr>
            </a:lvl1pPr>
          </a:lstStyle>
          <a:p>
            <a:pPr lvl="0"/>
            <a:r>
              <a:rPr lang="en-GB" noProof="0"/>
              <a:t>Lägg till presentationstitel, kapitelrubrik eller överrubrik</a:t>
            </a:r>
          </a:p>
        </p:txBody>
      </p:sp>
      <p:sp>
        <p:nvSpPr>
          <p:cNvPr id="11" name="Platshållare för rubrik 1">
            <a:extLst>
              <a:ext uri="{FF2B5EF4-FFF2-40B4-BE49-F238E27FC236}">
                <a16:creationId xmlns:a16="http://schemas.microsoft.com/office/drawing/2014/main" id="{50ADCE81-D8BD-4397-B6D9-56713E91DDEF}"/>
              </a:ext>
            </a:extLst>
          </p:cNvPr>
          <p:cNvSpPr>
            <a:spLocks noGrp="1"/>
          </p:cNvSpPr>
          <p:nvPr>
            <p:ph type="title" hasCustomPrompt="1"/>
          </p:nvPr>
        </p:nvSpPr>
        <p:spPr>
          <a:xfrm>
            <a:off x="5557696" y="1165865"/>
            <a:ext cx="5578617" cy="1037942"/>
          </a:xfrm>
          <a:prstGeom prst="rect">
            <a:avLst/>
          </a:prstGeom>
        </p:spPr>
        <p:txBody>
          <a:bodyPr vert="horz" lIns="91440" tIns="45720" rIns="91440" bIns="45720" rtlCol="0" anchor="ctr" anchorCtr="0">
            <a:noAutofit/>
          </a:bodyPr>
          <a:lstStyle>
            <a:lvl1pPr>
              <a:defRPr sz="3000" b="1">
                <a:latin typeface="+mj-lt"/>
                <a:cs typeface="Arial" panose="020B0604020202020204" pitchFamily="34" charset="0"/>
              </a:defRPr>
            </a:lvl1pPr>
          </a:lstStyle>
          <a:p>
            <a:r>
              <a:rPr lang="en-GB" noProof="0"/>
              <a:t>Lägg till rubrik</a:t>
            </a:r>
          </a:p>
        </p:txBody>
      </p:sp>
      <p:sp>
        <p:nvSpPr>
          <p:cNvPr id="7" name="Text Placeholder 13">
            <a:extLst>
              <a:ext uri="{FF2B5EF4-FFF2-40B4-BE49-F238E27FC236}">
                <a16:creationId xmlns:a16="http://schemas.microsoft.com/office/drawing/2014/main" id="{BEAF3689-8A0E-452E-BD8A-EA7C716DF0F4}"/>
              </a:ext>
            </a:extLst>
          </p:cNvPr>
          <p:cNvSpPr>
            <a:spLocks noGrp="1"/>
          </p:cNvSpPr>
          <p:nvPr>
            <p:ph type="body" sz="quarter" idx="13"/>
          </p:nvPr>
        </p:nvSpPr>
        <p:spPr>
          <a:xfrm>
            <a:off x="5578699" y="2263502"/>
            <a:ext cx="5743017" cy="3596272"/>
          </a:xfrm>
          <a:prstGeom prst="rect">
            <a:avLst/>
          </a:prstGeom>
        </p:spPr>
        <p:txBody>
          <a:bodyPr/>
          <a:lstStyle>
            <a:lvl1pPr>
              <a:lnSpc>
                <a:spcPct val="100000"/>
              </a:lnSpc>
              <a:buFont typeface="Arial" panose="020B0604020202020204" pitchFamily="34" charset="0"/>
              <a:buChar char="•"/>
              <a:defRPr sz="1800"/>
            </a:lvl1pPr>
            <a:lvl2pPr>
              <a:lnSpc>
                <a:spcPct val="100000"/>
              </a:lnSpc>
              <a:buFont typeface="Arial" panose="020B0604020202020204" pitchFamily="34" charset="0"/>
              <a:buChar char="•"/>
              <a:defRPr sz="1600"/>
            </a:lvl2pPr>
            <a:lvl3pPr>
              <a:lnSpc>
                <a:spcPct val="100000"/>
              </a:lnSpc>
              <a:buFont typeface="Arial" panose="020B0604020202020204" pitchFamily="34" charset="0"/>
              <a:buChar char="•"/>
              <a:defRPr sz="1400"/>
            </a:lvl3pPr>
            <a:lvl4pPr>
              <a:lnSpc>
                <a:spcPct val="100000"/>
              </a:lnSpc>
              <a:buFont typeface="Arial" panose="020B0604020202020204" pitchFamily="34" charset="0"/>
              <a:buChar char="•"/>
              <a:defRPr sz="1000"/>
            </a:lvl4pPr>
            <a:lvl5pPr>
              <a:defRPr sz="1200"/>
            </a:lvl5pPr>
          </a:lstStyle>
          <a:p>
            <a:pPr lvl="0"/>
            <a:r>
              <a:rPr lang="sv-SE" noProof="0"/>
              <a:t>Klicka här för att ändra format på bakgrundstexten</a:t>
            </a:r>
          </a:p>
          <a:p>
            <a:pPr lvl="1"/>
            <a:r>
              <a:rPr lang="sv-SE" noProof="0"/>
              <a:t>Nivå två</a:t>
            </a:r>
          </a:p>
          <a:p>
            <a:pPr lvl="2"/>
            <a:r>
              <a:rPr lang="sv-SE" noProof="0"/>
              <a:t>Nivå tre</a:t>
            </a:r>
          </a:p>
        </p:txBody>
      </p:sp>
      <p:sp>
        <p:nvSpPr>
          <p:cNvPr id="3" name="Picture Placeholder 2">
            <a:extLst>
              <a:ext uri="{FF2B5EF4-FFF2-40B4-BE49-F238E27FC236}">
                <a16:creationId xmlns:a16="http://schemas.microsoft.com/office/drawing/2014/main" id="{B0D74089-4FA1-4CE6-BCD2-D73CCF91452A}"/>
              </a:ext>
            </a:extLst>
          </p:cNvPr>
          <p:cNvSpPr>
            <a:spLocks noGrp="1"/>
          </p:cNvSpPr>
          <p:nvPr>
            <p:ph type="pic" sz="quarter" idx="10"/>
          </p:nvPr>
        </p:nvSpPr>
        <p:spPr>
          <a:xfrm>
            <a:off x="1" y="1"/>
            <a:ext cx="4917017" cy="6333481"/>
          </a:xfrm>
          <a:prstGeom prst="rect">
            <a:avLst/>
          </a:prstGeom>
        </p:spPr>
        <p:txBody>
          <a:bodyPr/>
          <a:lstStyle>
            <a:lvl1pPr>
              <a:defRPr sz="2000"/>
            </a:lvl1pPr>
          </a:lstStyle>
          <a:p>
            <a:r>
              <a:rPr lang="sv-SE" noProof="0"/>
              <a:t>Klicka på ikonen för att lägga till en bild</a:t>
            </a:r>
            <a:endParaRPr lang="en-GB" noProof="0"/>
          </a:p>
        </p:txBody>
      </p:sp>
      <p:sp>
        <p:nvSpPr>
          <p:cNvPr id="6" name="Platshållare för text 11">
            <a:extLst>
              <a:ext uri="{FF2B5EF4-FFF2-40B4-BE49-F238E27FC236}">
                <a16:creationId xmlns:a16="http://schemas.microsoft.com/office/drawing/2014/main" id="{032A70E0-A9F1-4CB5-B0C4-06DBA243F9CA}"/>
              </a:ext>
            </a:extLst>
          </p:cNvPr>
          <p:cNvSpPr>
            <a:spLocks noGrp="1"/>
          </p:cNvSpPr>
          <p:nvPr>
            <p:ph type="body" sz="quarter" idx="14" hasCustomPrompt="1"/>
          </p:nvPr>
        </p:nvSpPr>
        <p:spPr>
          <a:xfrm>
            <a:off x="5588667" y="5877008"/>
            <a:ext cx="5745080" cy="229017"/>
          </a:xfrm>
          <a:prstGeom prst="rect">
            <a:avLst/>
          </a:prstGeom>
        </p:spPr>
        <p:txBody>
          <a:bodyPr/>
          <a:lstStyle>
            <a:lvl1pPr marL="0" indent="0" algn="l">
              <a:buNone/>
              <a:defRPr sz="1200" i="1">
                <a:solidFill>
                  <a:schemeClr val="tx1"/>
                </a:solidFill>
              </a:defRPr>
            </a:lvl1pPr>
            <a:lvl2pPr>
              <a:defRPr sz="1200"/>
            </a:lvl2pPr>
            <a:lvl3pPr>
              <a:defRPr sz="1200"/>
            </a:lvl3pPr>
            <a:lvl4pPr>
              <a:defRPr sz="1200"/>
            </a:lvl4pPr>
            <a:lvl5pPr>
              <a:defRPr sz="1200"/>
            </a:lvl5pPr>
          </a:lstStyle>
          <a:p>
            <a:pPr lvl="0"/>
            <a:r>
              <a:rPr lang="en-GB" noProof="0"/>
              <a:t>Bildkälla: Fotograf Namn Namnsson</a:t>
            </a:r>
          </a:p>
        </p:txBody>
      </p:sp>
      <p:sp>
        <p:nvSpPr>
          <p:cNvPr id="12" name="Platshållare för datum 3">
            <a:extLst>
              <a:ext uri="{FF2B5EF4-FFF2-40B4-BE49-F238E27FC236}">
                <a16:creationId xmlns:a16="http://schemas.microsoft.com/office/drawing/2014/main" id="{D2BE9A93-2A75-48FE-9808-8C79AF073815}"/>
              </a:ext>
            </a:extLst>
          </p:cNvPr>
          <p:cNvSpPr>
            <a:spLocks noGrp="1"/>
          </p:cNvSpPr>
          <p:nvPr>
            <p:ph type="dt" sz="half" idx="2"/>
          </p:nvPr>
        </p:nvSpPr>
        <p:spPr>
          <a:xfrm>
            <a:off x="1055687" y="6356350"/>
            <a:ext cx="929523" cy="365125"/>
          </a:xfrm>
          <a:prstGeom prst="rect">
            <a:avLst/>
          </a:prstGeom>
        </p:spPr>
        <p:txBody>
          <a:bodyPr vert="horz" lIns="91440" tIns="45720" rIns="91440" bIns="45720" rtlCol="0" anchor="ctr"/>
          <a:lstStyle>
            <a:lvl1pPr algn="l">
              <a:defRPr sz="1050">
                <a:solidFill>
                  <a:schemeClr val="bg1"/>
                </a:solidFill>
              </a:defRPr>
            </a:lvl1pPr>
          </a:lstStyle>
          <a:p>
            <a:fld id="{9F36A944-98E7-4C32-ABD0-39B1C9C7C273}" type="datetimeFigureOut">
              <a:rPr lang="en-GB" noProof="0" smtClean="0"/>
              <a:pPr/>
              <a:t>17/01/2026</a:t>
            </a:fld>
            <a:endParaRPr lang="en-GB" noProof="0"/>
          </a:p>
        </p:txBody>
      </p:sp>
      <p:sp>
        <p:nvSpPr>
          <p:cNvPr id="16" name="Platshållare för sidfot 4">
            <a:extLst>
              <a:ext uri="{FF2B5EF4-FFF2-40B4-BE49-F238E27FC236}">
                <a16:creationId xmlns:a16="http://schemas.microsoft.com/office/drawing/2014/main" id="{4119BC75-3270-4C49-B4DC-2CB4F1F2BB0B}"/>
              </a:ext>
            </a:extLst>
          </p:cNvPr>
          <p:cNvSpPr>
            <a:spLocks noGrp="1"/>
          </p:cNvSpPr>
          <p:nvPr>
            <p:ph type="ftr" sz="quarter" idx="3"/>
          </p:nvPr>
        </p:nvSpPr>
        <p:spPr>
          <a:xfrm>
            <a:off x="2033849" y="6356350"/>
            <a:ext cx="4114800" cy="365125"/>
          </a:xfrm>
          <a:prstGeom prst="rect">
            <a:avLst/>
          </a:prstGeom>
        </p:spPr>
        <p:txBody>
          <a:bodyPr vert="horz" lIns="91440" tIns="45720" rIns="91440" bIns="45720" rtlCol="0" anchor="ctr"/>
          <a:lstStyle>
            <a:lvl1pPr algn="l">
              <a:defRPr sz="1050">
                <a:solidFill>
                  <a:schemeClr val="bg1"/>
                </a:solidFill>
              </a:defRPr>
            </a:lvl1pPr>
          </a:lstStyle>
          <a:p>
            <a:endParaRPr lang="en-GB" noProof="0"/>
          </a:p>
        </p:txBody>
      </p:sp>
      <p:sp>
        <p:nvSpPr>
          <p:cNvPr id="17" name="Platshållare för bildnummer 5">
            <a:extLst>
              <a:ext uri="{FF2B5EF4-FFF2-40B4-BE49-F238E27FC236}">
                <a16:creationId xmlns:a16="http://schemas.microsoft.com/office/drawing/2014/main" id="{CD0099C3-00DD-46C1-82BA-E02DAD6EB972}"/>
              </a:ext>
            </a:extLst>
          </p:cNvPr>
          <p:cNvSpPr>
            <a:spLocks noGrp="1"/>
          </p:cNvSpPr>
          <p:nvPr>
            <p:ph type="sldNum" sz="quarter" idx="4"/>
          </p:nvPr>
        </p:nvSpPr>
        <p:spPr>
          <a:xfrm>
            <a:off x="439970" y="6356350"/>
            <a:ext cx="499801" cy="365125"/>
          </a:xfrm>
          <a:prstGeom prst="rect">
            <a:avLst/>
          </a:prstGeom>
        </p:spPr>
        <p:txBody>
          <a:bodyPr vert="horz" lIns="91440" tIns="45720" rIns="91440" bIns="45720" rtlCol="0" anchor="ctr"/>
          <a:lstStyle>
            <a:lvl1pPr algn="ctr">
              <a:defRPr sz="1050" b="1">
                <a:solidFill>
                  <a:schemeClr val="bg1"/>
                </a:solidFill>
              </a:defRPr>
            </a:lvl1pPr>
          </a:lstStyle>
          <a:p>
            <a:fld id="{A204C5AF-5CE7-4AC5-8E1F-91F181F143FE}" type="slidenum">
              <a:rPr lang="en-GB" noProof="0" smtClean="0"/>
              <a:pPr/>
              <a:t>‹#›</a:t>
            </a:fld>
            <a:endParaRPr lang="en-GB" noProof="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 BILD_3">
    <p:spTree>
      <p:nvGrpSpPr>
        <p:cNvPr id="1" name=""/>
        <p:cNvGrpSpPr/>
        <p:nvPr/>
      </p:nvGrpSpPr>
      <p:grpSpPr>
        <a:xfrm>
          <a:off x="0" y="0"/>
          <a:ext cx="0" cy="0"/>
          <a:chOff x="0" y="0"/>
          <a:chExt cx="0" cy="0"/>
        </a:xfrm>
      </p:grpSpPr>
      <p:pic>
        <p:nvPicPr>
          <p:cNvPr id="17" name="Bildobjekt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6" name="Rektangel 15"/>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15" name="Bildobjekt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325120" cy="6858000"/>
          </a:xfrm>
          <a:prstGeom prst="rect">
            <a:avLst/>
          </a:prstGeom>
        </p:spPr>
      </p:pic>
      <p:pic>
        <p:nvPicPr>
          <p:cNvPr id="20" name="Bildobjekt 19">
            <a:extLst>
              <a:ext uri="{FF2B5EF4-FFF2-40B4-BE49-F238E27FC236}">
                <a16:creationId xmlns:a16="http://schemas.microsoft.com/office/drawing/2014/main" id="{5E48E328-A216-1A4E-AADA-5AC8421C197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85882" y="6303758"/>
            <a:ext cx="2420236" cy="359884"/>
          </a:xfrm>
          <a:prstGeom prst="rect">
            <a:avLst/>
          </a:prstGeom>
        </p:spPr>
      </p:pic>
      <p:sp>
        <p:nvSpPr>
          <p:cNvPr id="23" name="Platshållare för text 2">
            <a:extLst>
              <a:ext uri="{FF2B5EF4-FFF2-40B4-BE49-F238E27FC236}">
                <a16:creationId xmlns:a16="http://schemas.microsoft.com/office/drawing/2014/main" id="{C5F80704-B73D-F44C-A4F3-C75C97343601}"/>
              </a:ext>
            </a:extLst>
          </p:cNvPr>
          <p:cNvSpPr>
            <a:spLocks noGrp="1"/>
          </p:cNvSpPr>
          <p:nvPr>
            <p:ph type="body" sz="quarter" idx="18" hasCustomPrompt="1"/>
          </p:nvPr>
        </p:nvSpPr>
        <p:spPr>
          <a:xfrm>
            <a:off x="785044" y="756321"/>
            <a:ext cx="4994595" cy="2849803"/>
          </a:xfrm>
        </p:spPr>
        <p:txBody>
          <a:bodyPr lIns="0" tIns="0" rIns="0" bIns="0"/>
          <a:lstStyle>
            <a:lvl1pPr marL="0" marR="0" indent="0" algn="l" defTabSz="914377" rtl="0" eaLnBrk="1" fontAlgn="auto" latinLnBrk="0" hangingPunct="1">
              <a:lnSpc>
                <a:spcPts val="2133"/>
              </a:lnSpc>
              <a:spcBef>
                <a:spcPts val="1000"/>
              </a:spcBef>
              <a:spcAft>
                <a:spcPts val="0"/>
              </a:spcAft>
              <a:buClrTx/>
              <a:buSzTx/>
              <a:buFont typeface="Arial"/>
              <a:buNone/>
              <a:tabLst/>
              <a:defRPr sz="1600"/>
            </a:lvl1pPr>
          </a:lstStyle>
          <a:p>
            <a:pPr marL="0" marR="0" lvl="0" indent="0" algn="l" defTabSz="914377" rtl="0" eaLnBrk="1" fontAlgn="auto" latinLnBrk="0" hangingPunct="1">
              <a:lnSpc>
                <a:spcPts val="2400"/>
              </a:lnSpc>
              <a:spcBef>
                <a:spcPts val="1000"/>
              </a:spcBef>
              <a:spcAft>
                <a:spcPts val="0"/>
              </a:spcAft>
              <a:buClrTx/>
              <a:buSzTx/>
              <a:buFont typeface="Arial"/>
              <a:buNone/>
              <a:tabLst/>
              <a:defRPr/>
            </a:pP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Quisque</a:t>
            </a:r>
            <a:r>
              <a:rPr lang="sv-SE"/>
              <a:t> </a:t>
            </a:r>
            <a:r>
              <a:rPr lang="sv-SE" err="1"/>
              <a:t>consectetur</a:t>
            </a:r>
            <a:r>
              <a:rPr lang="sv-SE"/>
              <a:t> </a:t>
            </a:r>
            <a:r>
              <a:rPr lang="sv-SE" err="1"/>
              <a:t>facilisis</a:t>
            </a:r>
            <a:r>
              <a:rPr lang="sv-SE"/>
              <a:t> </a:t>
            </a:r>
            <a:r>
              <a:rPr lang="sv-SE" err="1"/>
              <a:t>nibh</a:t>
            </a:r>
            <a:r>
              <a:rPr lang="sv-SE"/>
              <a:t> vitae </a:t>
            </a:r>
            <a:r>
              <a:rPr lang="sv-SE" err="1"/>
              <a:t>vestibulum</a:t>
            </a:r>
            <a:r>
              <a:rPr lang="sv-SE"/>
              <a:t>. Sed </a:t>
            </a:r>
            <a:r>
              <a:rPr lang="sv-SE" err="1"/>
              <a:t>efficitur</a:t>
            </a:r>
            <a:r>
              <a:rPr lang="sv-SE"/>
              <a:t> </a:t>
            </a:r>
            <a:r>
              <a:rPr lang="sv-SE" err="1"/>
              <a:t>odio</a:t>
            </a:r>
            <a:r>
              <a:rPr lang="sv-SE"/>
              <a:t> </a:t>
            </a:r>
            <a:r>
              <a:rPr lang="sv-SE" err="1"/>
              <a:t>neque</a:t>
            </a:r>
            <a:r>
              <a:rPr lang="sv-SE"/>
              <a:t>, sed </a:t>
            </a:r>
            <a:r>
              <a:rPr lang="sv-SE" err="1"/>
              <a:t>pellentesque</a:t>
            </a:r>
            <a:r>
              <a:rPr lang="sv-SE"/>
              <a:t> </a:t>
            </a:r>
            <a:r>
              <a:rPr lang="sv-SE" err="1"/>
              <a:t>lorem</a:t>
            </a:r>
            <a:r>
              <a:rPr lang="sv-SE"/>
              <a:t> </a:t>
            </a:r>
            <a:r>
              <a:rPr lang="sv-SE" err="1"/>
              <a:t>accumsan</a:t>
            </a:r>
            <a:r>
              <a:rPr lang="sv-SE"/>
              <a:t> </a:t>
            </a:r>
            <a:r>
              <a:rPr lang="sv-SE" err="1"/>
              <a:t>ac</a:t>
            </a:r>
            <a:r>
              <a:rPr lang="sv-SE"/>
              <a:t>. </a:t>
            </a:r>
            <a:r>
              <a:rPr lang="sv-SE" err="1"/>
              <a:t>Vivamus</a:t>
            </a:r>
            <a:r>
              <a:rPr lang="sv-SE"/>
              <a:t> urna massa, </a:t>
            </a:r>
            <a:r>
              <a:rPr lang="sv-SE" err="1"/>
              <a:t>venenatis</a:t>
            </a:r>
            <a:r>
              <a:rPr lang="sv-SE"/>
              <a:t> at </a:t>
            </a:r>
            <a:r>
              <a:rPr lang="sv-SE" err="1"/>
              <a:t>condimentum</a:t>
            </a:r>
            <a:r>
              <a:rPr lang="sv-SE"/>
              <a:t> at, porttitor ut </a:t>
            </a:r>
            <a:r>
              <a:rPr lang="sv-SE" err="1"/>
              <a:t>tellus</a:t>
            </a:r>
            <a:r>
              <a:rPr lang="sv-SE"/>
              <a:t>. </a:t>
            </a:r>
            <a:r>
              <a:rPr lang="sv-SE" err="1"/>
              <a:t>Donec</a:t>
            </a:r>
            <a:r>
              <a:rPr lang="sv-SE"/>
              <a:t> sed </a:t>
            </a:r>
            <a:r>
              <a:rPr lang="sv-SE" err="1"/>
              <a:t>hendrerit</a:t>
            </a:r>
            <a:r>
              <a:rPr lang="sv-SE"/>
              <a:t> </a:t>
            </a:r>
            <a:r>
              <a:rPr lang="sv-SE" err="1"/>
              <a:t>mauris</a:t>
            </a:r>
            <a:r>
              <a:rPr lang="sv-SE"/>
              <a:t>, et </a:t>
            </a:r>
            <a:r>
              <a:rPr lang="sv-SE" err="1"/>
              <a:t>convallis</a:t>
            </a:r>
            <a:r>
              <a:rPr lang="sv-SE"/>
              <a:t> </a:t>
            </a:r>
            <a:r>
              <a:rPr lang="sv-SE" err="1"/>
              <a:t>risus</a:t>
            </a:r>
            <a:r>
              <a:rPr lang="sv-SE"/>
              <a:t>. </a:t>
            </a:r>
            <a:r>
              <a:rPr lang="sv-SE" err="1"/>
              <a:t>Duis</a:t>
            </a:r>
            <a:r>
              <a:rPr lang="sv-SE"/>
              <a:t> </a:t>
            </a:r>
            <a:r>
              <a:rPr lang="sv-SE" err="1"/>
              <a:t>justo</a:t>
            </a:r>
            <a:r>
              <a:rPr lang="sv-SE"/>
              <a:t> libero, </a:t>
            </a:r>
            <a:r>
              <a:rPr lang="sv-SE" err="1"/>
              <a:t>aliquet</a:t>
            </a:r>
            <a:r>
              <a:rPr lang="sv-SE"/>
              <a:t> non </a:t>
            </a:r>
            <a:r>
              <a:rPr lang="sv-SE" err="1"/>
              <a:t>lectus</a:t>
            </a:r>
            <a:r>
              <a:rPr lang="sv-SE"/>
              <a:t> </a:t>
            </a:r>
            <a:r>
              <a:rPr lang="sv-SE" err="1"/>
              <a:t>sit</a:t>
            </a:r>
            <a:r>
              <a:rPr lang="sv-SE"/>
              <a:t> </a:t>
            </a:r>
            <a:r>
              <a:rPr lang="sv-SE" err="1"/>
              <a:t>amet</a:t>
            </a:r>
            <a:r>
              <a:rPr lang="sv-SE"/>
              <a:t>, </a:t>
            </a:r>
            <a:r>
              <a:rPr lang="sv-SE" err="1"/>
              <a:t>molestie</a:t>
            </a:r>
            <a:r>
              <a:rPr lang="sv-SE"/>
              <a:t> </a:t>
            </a:r>
            <a:r>
              <a:rPr lang="sv-SE" err="1"/>
              <a:t>viverra</a:t>
            </a:r>
            <a:r>
              <a:rPr lang="sv-SE"/>
              <a:t> erat. </a:t>
            </a:r>
            <a:r>
              <a:rPr lang="sv-SE" err="1"/>
              <a:t>Praesent</a:t>
            </a:r>
            <a:r>
              <a:rPr lang="sv-SE"/>
              <a:t> eu </a:t>
            </a:r>
            <a:r>
              <a:rPr lang="sv-SE" err="1"/>
              <a:t>enim</a:t>
            </a:r>
            <a:r>
              <a:rPr lang="sv-SE"/>
              <a:t> </a:t>
            </a:r>
            <a:r>
              <a:rPr lang="sv-SE" err="1"/>
              <a:t>dignissim</a:t>
            </a:r>
            <a:r>
              <a:rPr lang="sv-SE"/>
              <a:t>, gravida </a:t>
            </a:r>
            <a:r>
              <a:rPr lang="sv-SE" err="1"/>
              <a:t>diam</a:t>
            </a:r>
            <a:r>
              <a:rPr lang="sv-SE"/>
              <a:t> </a:t>
            </a:r>
            <a:r>
              <a:rPr lang="sv-SE" err="1"/>
              <a:t>facilisis</a:t>
            </a:r>
            <a:r>
              <a:rPr lang="sv-SE"/>
              <a:t>, </a:t>
            </a:r>
            <a:r>
              <a:rPr lang="sv-SE" err="1"/>
              <a:t>sollicitudin</a:t>
            </a:r>
            <a:r>
              <a:rPr lang="sv-SE"/>
              <a:t> sem. </a:t>
            </a:r>
            <a:r>
              <a:rPr lang="sv-SE" err="1"/>
              <a:t>Fusce</a:t>
            </a:r>
            <a:r>
              <a:rPr lang="sv-SE"/>
              <a:t> </a:t>
            </a:r>
            <a:r>
              <a:rPr lang="sv-SE" err="1"/>
              <a:t>bibendum</a:t>
            </a:r>
            <a:r>
              <a:rPr lang="sv-SE"/>
              <a:t> placerat libero </a:t>
            </a:r>
            <a:r>
              <a:rPr lang="sv-SE" err="1"/>
              <a:t>sodales</a:t>
            </a:r>
            <a:r>
              <a:rPr lang="sv-SE"/>
              <a:t> </a:t>
            </a:r>
            <a:r>
              <a:rPr lang="sv-SE" err="1"/>
              <a:t>fringilla</a:t>
            </a:r>
            <a:r>
              <a:rPr lang="sv-SE"/>
              <a:t>. </a:t>
            </a:r>
            <a:r>
              <a:rPr lang="sv-SE" err="1"/>
              <a:t>Proin</a:t>
            </a:r>
            <a:r>
              <a:rPr lang="sv-SE"/>
              <a:t> porttitor </a:t>
            </a:r>
            <a:r>
              <a:rPr lang="sv-SE" err="1"/>
              <a:t>sollicitudin</a:t>
            </a:r>
            <a:r>
              <a:rPr lang="sv-SE"/>
              <a:t> </a:t>
            </a:r>
            <a:r>
              <a:rPr lang="sv-SE" err="1"/>
              <a:t>volutpat</a:t>
            </a:r>
            <a:r>
              <a:rPr lang="sv-SE"/>
              <a:t>. </a:t>
            </a:r>
          </a:p>
          <a:p>
            <a:pPr marL="0" marR="0" lvl="0" indent="0" algn="l" defTabSz="914377" rtl="0" eaLnBrk="1" fontAlgn="auto" latinLnBrk="0" hangingPunct="1">
              <a:lnSpc>
                <a:spcPts val="2400"/>
              </a:lnSpc>
              <a:spcBef>
                <a:spcPts val="1000"/>
              </a:spcBef>
              <a:spcAft>
                <a:spcPts val="0"/>
              </a:spcAft>
              <a:buClrTx/>
              <a:buSzTx/>
              <a:buFont typeface="Arial"/>
              <a:buNone/>
              <a:tabLst/>
              <a:defRPr/>
            </a:pPr>
            <a:endParaRPr lang="sv-SE"/>
          </a:p>
          <a:p>
            <a:pPr lvl="0"/>
            <a:endParaRPr lang="sv-SE"/>
          </a:p>
        </p:txBody>
      </p:sp>
      <p:sp>
        <p:nvSpPr>
          <p:cNvPr id="24" name="Platshållare för bild 3">
            <a:extLst>
              <a:ext uri="{FF2B5EF4-FFF2-40B4-BE49-F238E27FC236}">
                <a16:creationId xmlns:a16="http://schemas.microsoft.com/office/drawing/2014/main" id="{9F2AA480-B4AE-FD43-A980-67F256639184}"/>
              </a:ext>
            </a:extLst>
          </p:cNvPr>
          <p:cNvSpPr>
            <a:spLocks noGrp="1"/>
          </p:cNvSpPr>
          <p:nvPr>
            <p:ph type="pic" sz="quarter" idx="10" hasCustomPrompt="1"/>
          </p:nvPr>
        </p:nvSpPr>
        <p:spPr>
          <a:xfrm>
            <a:off x="6239564" y="450182"/>
            <a:ext cx="5204813" cy="5560476"/>
          </a:xfrm>
          <a:prstGeom prst="rect">
            <a:avLst/>
          </a:prstGeom>
        </p:spPr>
        <p:txBody>
          <a:bodyPr anchor="ctr">
            <a:normAutofit/>
          </a:bodyPr>
          <a:lstStyle>
            <a:lvl1pPr algn="ctr">
              <a:defRPr sz="1867">
                <a:solidFill>
                  <a:schemeClr val="accent2"/>
                </a:solidFill>
              </a:defRPr>
            </a:lvl1pPr>
          </a:lstStyle>
          <a:p>
            <a:r>
              <a:rPr lang="sv-SE"/>
              <a:t>Dra bilden till platshållaren eller klicka </a:t>
            </a:r>
            <a:br>
              <a:rPr lang="sv-SE"/>
            </a:br>
            <a:r>
              <a:rPr lang="sv-SE"/>
              <a:t>på ikonen för att lägga till den</a:t>
            </a:r>
          </a:p>
        </p:txBody>
      </p:sp>
      <p:sp>
        <p:nvSpPr>
          <p:cNvPr id="26" name="Platshållare för text 2">
            <a:extLst>
              <a:ext uri="{FF2B5EF4-FFF2-40B4-BE49-F238E27FC236}">
                <a16:creationId xmlns:a16="http://schemas.microsoft.com/office/drawing/2014/main" id="{5FD9F853-8B4D-4840-91BA-139339D715C2}"/>
              </a:ext>
            </a:extLst>
          </p:cNvPr>
          <p:cNvSpPr>
            <a:spLocks noGrp="1"/>
          </p:cNvSpPr>
          <p:nvPr>
            <p:ph type="body" sz="quarter" idx="19" hasCustomPrompt="1"/>
          </p:nvPr>
        </p:nvSpPr>
        <p:spPr>
          <a:xfrm>
            <a:off x="747623" y="5408085"/>
            <a:ext cx="4994595" cy="539075"/>
          </a:xfrm>
        </p:spPr>
        <p:txBody>
          <a:bodyPr lIns="0" tIns="0" rIns="0" bIns="0" anchor="b">
            <a:normAutofit/>
          </a:bodyPr>
          <a:lstStyle>
            <a:lvl1pPr marL="0" marR="0" indent="0" algn="l" defTabSz="914377" rtl="0" eaLnBrk="1" fontAlgn="auto" latinLnBrk="0" hangingPunct="1">
              <a:lnSpc>
                <a:spcPts val="2400"/>
              </a:lnSpc>
              <a:spcBef>
                <a:spcPts val="1000"/>
              </a:spcBef>
              <a:spcAft>
                <a:spcPts val="0"/>
              </a:spcAft>
              <a:buClrTx/>
              <a:buSzTx/>
              <a:buFont typeface="Arial"/>
              <a:buNone/>
              <a:tabLst/>
              <a:defRPr sz="1200"/>
            </a:lvl1pPr>
          </a:lstStyle>
          <a:p>
            <a:pPr marL="0" marR="0" lvl="0" indent="0" algn="l" defTabSz="914377" rtl="0" eaLnBrk="1" fontAlgn="auto" latinLnBrk="0" hangingPunct="1">
              <a:lnSpc>
                <a:spcPts val="2400"/>
              </a:lnSpc>
              <a:spcBef>
                <a:spcPts val="1000"/>
              </a:spcBef>
              <a:spcAft>
                <a:spcPts val="0"/>
              </a:spcAft>
              <a:buClrTx/>
              <a:buSzTx/>
              <a:buFont typeface="Arial"/>
              <a:buNone/>
              <a:tabLst/>
              <a:defRPr/>
            </a:pPr>
            <a:r>
              <a:rPr lang="sv-SE"/>
              <a:t>Bildbyline + copyright</a:t>
            </a:r>
          </a:p>
        </p:txBody>
      </p:sp>
      <p:cxnSp>
        <p:nvCxnSpPr>
          <p:cNvPr id="12" name="Rak 11">
            <a:extLst>
              <a:ext uri="{FF2B5EF4-FFF2-40B4-BE49-F238E27FC236}">
                <a16:creationId xmlns:a16="http://schemas.microsoft.com/office/drawing/2014/main" id="{C62826A9-A499-D244-8CA5-C2D5995234EF}"/>
              </a:ext>
            </a:extLst>
          </p:cNvPr>
          <p:cNvCxnSpPr>
            <a:cxnSpLocks/>
          </p:cNvCxnSpPr>
          <p:nvPr userDrawn="1"/>
        </p:nvCxnSpPr>
        <p:spPr>
          <a:xfrm>
            <a:off x="747623" y="392853"/>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Platshållare för bildnummer 1">
            <a:extLst>
              <a:ext uri="{FF2B5EF4-FFF2-40B4-BE49-F238E27FC236}">
                <a16:creationId xmlns:a16="http://schemas.microsoft.com/office/drawing/2014/main" id="{9384633A-3AB6-CB45-998A-280CE6FF104D}"/>
              </a:ext>
            </a:extLst>
          </p:cNvPr>
          <p:cNvSpPr>
            <a:spLocks noGrp="1"/>
          </p:cNvSpPr>
          <p:nvPr>
            <p:ph type="sldNum" sz="quarter" idx="14"/>
          </p:nvPr>
        </p:nvSpPr>
        <p:spPr>
          <a:xfrm>
            <a:off x="747623" y="6208159"/>
            <a:ext cx="1241443" cy="401637"/>
          </a:xfrm>
          <a:prstGeom prst="rect">
            <a:avLst/>
          </a:prstGeom>
        </p:spPr>
        <p:txBody>
          <a:bodyPr lIns="0" tIns="0" rIns="0" bIns="0" anchor="b"/>
          <a:lstStyle>
            <a:lvl1pPr algn="l">
              <a:defRPr sz="1067">
                <a:solidFill>
                  <a:schemeClr val="accent2"/>
                </a:solidFill>
                <a:latin typeface="Arial" panose="020B0604020202020204" pitchFamily="34" charset="0"/>
                <a:cs typeface="Arial" panose="020B0604020202020204" pitchFamily="34" charset="0"/>
              </a:defRPr>
            </a:lvl1pPr>
          </a:lstStyle>
          <a:p>
            <a:fld id="{E9A8A886-B35F-B144-BC95-04F52B27B616}" type="slidenum">
              <a:rPr lang="sv-SE" smtClean="0"/>
              <a:pPr/>
              <a:t>‹#›</a:t>
            </a:fld>
            <a:endParaRPr lang="sv-SE"/>
          </a:p>
        </p:txBody>
      </p:sp>
      <p:cxnSp>
        <p:nvCxnSpPr>
          <p:cNvPr id="18" name="Rak 17">
            <a:extLst>
              <a:ext uri="{FF2B5EF4-FFF2-40B4-BE49-F238E27FC236}">
                <a16:creationId xmlns:a16="http://schemas.microsoft.com/office/drawing/2014/main" id="{78AF1391-49F1-2540-998C-F5B229BF2080}"/>
              </a:ext>
            </a:extLst>
          </p:cNvPr>
          <p:cNvCxnSpPr>
            <a:cxnSpLocks/>
          </p:cNvCxnSpPr>
          <p:nvPr userDrawn="1"/>
        </p:nvCxnSpPr>
        <p:spPr>
          <a:xfrm>
            <a:off x="747623" y="6077659"/>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645080"/>
      </p:ext>
    </p:extLst>
  </p:cSld>
  <p:clrMapOvr>
    <a:masterClrMapping/>
  </p:clrMapOvr>
  <p:transition spd="slow">
    <p:push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 BILD_4">
    <p:spTree>
      <p:nvGrpSpPr>
        <p:cNvPr id="1" name=""/>
        <p:cNvGrpSpPr/>
        <p:nvPr/>
      </p:nvGrpSpPr>
      <p:grpSpPr>
        <a:xfrm>
          <a:off x="0" y="0"/>
          <a:ext cx="0" cy="0"/>
          <a:chOff x="0" y="0"/>
          <a:chExt cx="0" cy="0"/>
        </a:xfrm>
      </p:grpSpPr>
      <p:pic>
        <p:nvPicPr>
          <p:cNvPr id="20" name="Bildobjekt 19">
            <a:extLst>
              <a:ext uri="{FF2B5EF4-FFF2-40B4-BE49-F238E27FC236}">
                <a16:creationId xmlns:a16="http://schemas.microsoft.com/office/drawing/2014/main" id="{B2D8F42C-2F87-E341-9532-262D87A015D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 name="Rektangel 20">
            <a:extLst>
              <a:ext uri="{FF2B5EF4-FFF2-40B4-BE49-F238E27FC236}">
                <a16:creationId xmlns:a16="http://schemas.microsoft.com/office/drawing/2014/main" id="{8B297275-8E00-504D-805F-FE7E50D2DE80}"/>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24" name="Bildobjekt 23">
            <a:extLst>
              <a:ext uri="{FF2B5EF4-FFF2-40B4-BE49-F238E27FC236}">
                <a16:creationId xmlns:a16="http://schemas.microsoft.com/office/drawing/2014/main" id="{08E283DA-C42D-0644-B544-099D003EA9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325120" cy="6858000"/>
          </a:xfrm>
          <a:prstGeom prst="rect">
            <a:avLst/>
          </a:prstGeom>
        </p:spPr>
      </p:pic>
      <p:pic>
        <p:nvPicPr>
          <p:cNvPr id="25" name="Bildobjekt 24">
            <a:extLst>
              <a:ext uri="{FF2B5EF4-FFF2-40B4-BE49-F238E27FC236}">
                <a16:creationId xmlns:a16="http://schemas.microsoft.com/office/drawing/2014/main" id="{B16D0EE5-0036-5A4B-BB9E-09942660B74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85882" y="6303758"/>
            <a:ext cx="2420236" cy="359884"/>
          </a:xfrm>
          <a:prstGeom prst="rect">
            <a:avLst/>
          </a:prstGeom>
        </p:spPr>
      </p:pic>
      <p:sp>
        <p:nvSpPr>
          <p:cNvPr id="28" name="Platshållare för text 2">
            <a:extLst>
              <a:ext uri="{FF2B5EF4-FFF2-40B4-BE49-F238E27FC236}">
                <a16:creationId xmlns:a16="http://schemas.microsoft.com/office/drawing/2014/main" id="{D5EE5A57-8ACE-A248-ABF0-01F71445B5E0}"/>
              </a:ext>
            </a:extLst>
          </p:cNvPr>
          <p:cNvSpPr>
            <a:spLocks noGrp="1"/>
          </p:cNvSpPr>
          <p:nvPr>
            <p:ph type="body" sz="quarter" idx="18" hasCustomPrompt="1"/>
          </p:nvPr>
        </p:nvSpPr>
        <p:spPr>
          <a:xfrm>
            <a:off x="6672473" y="756321"/>
            <a:ext cx="4771905" cy="2849803"/>
          </a:xfrm>
        </p:spPr>
        <p:txBody>
          <a:bodyPr lIns="0" tIns="0" rIns="0" bIns="0"/>
          <a:lstStyle>
            <a:lvl1pPr marL="0" marR="0" indent="0" algn="l" defTabSz="914377" rtl="0" eaLnBrk="1" fontAlgn="auto" latinLnBrk="0" hangingPunct="1">
              <a:lnSpc>
                <a:spcPts val="2133"/>
              </a:lnSpc>
              <a:spcBef>
                <a:spcPts val="1000"/>
              </a:spcBef>
              <a:spcAft>
                <a:spcPts val="0"/>
              </a:spcAft>
              <a:buClrTx/>
              <a:buSzTx/>
              <a:buFont typeface="Arial"/>
              <a:buNone/>
              <a:tabLst/>
              <a:defRPr sz="1600"/>
            </a:lvl1pPr>
          </a:lstStyle>
          <a:p>
            <a:pPr marL="0" marR="0" lvl="0" indent="0" algn="l" defTabSz="914377" rtl="0" eaLnBrk="1" fontAlgn="auto" latinLnBrk="0" hangingPunct="1">
              <a:lnSpc>
                <a:spcPts val="2400"/>
              </a:lnSpc>
              <a:spcBef>
                <a:spcPts val="1000"/>
              </a:spcBef>
              <a:spcAft>
                <a:spcPts val="0"/>
              </a:spcAft>
              <a:buClrTx/>
              <a:buSzTx/>
              <a:buFont typeface="Arial"/>
              <a:buNone/>
              <a:tabLst/>
              <a:defRPr/>
            </a:pP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Quisque</a:t>
            </a:r>
            <a:r>
              <a:rPr lang="sv-SE"/>
              <a:t> </a:t>
            </a:r>
            <a:r>
              <a:rPr lang="sv-SE" err="1"/>
              <a:t>consectetur</a:t>
            </a:r>
            <a:r>
              <a:rPr lang="sv-SE"/>
              <a:t> </a:t>
            </a:r>
            <a:r>
              <a:rPr lang="sv-SE" err="1"/>
              <a:t>facilisis</a:t>
            </a:r>
            <a:r>
              <a:rPr lang="sv-SE"/>
              <a:t> </a:t>
            </a:r>
            <a:r>
              <a:rPr lang="sv-SE" err="1"/>
              <a:t>nibh</a:t>
            </a:r>
            <a:r>
              <a:rPr lang="sv-SE"/>
              <a:t> vitae </a:t>
            </a:r>
            <a:r>
              <a:rPr lang="sv-SE" err="1"/>
              <a:t>vestibulum</a:t>
            </a:r>
            <a:r>
              <a:rPr lang="sv-SE"/>
              <a:t>. Sed </a:t>
            </a:r>
            <a:r>
              <a:rPr lang="sv-SE" err="1"/>
              <a:t>efficitur</a:t>
            </a:r>
            <a:r>
              <a:rPr lang="sv-SE"/>
              <a:t> </a:t>
            </a:r>
            <a:r>
              <a:rPr lang="sv-SE" err="1"/>
              <a:t>odio</a:t>
            </a:r>
            <a:r>
              <a:rPr lang="sv-SE"/>
              <a:t> </a:t>
            </a:r>
            <a:r>
              <a:rPr lang="sv-SE" err="1"/>
              <a:t>neque</a:t>
            </a:r>
            <a:r>
              <a:rPr lang="sv-SE"/>
              <a:t>, sed </a:t>
            </a:r>
            <a:r>
              <a:rPr lang="sv-SE" err="1"/>
              <a:t>pellentesque</a:t>
            </a:r>
            <a:r>
              <a:rPr lang="sv-SE"/>
              <a:t> </a:t>
            </a:r>
            <a:r>
              <a:rPr lang="sv-SE" err="1"/>
              <a:t>lorem</a:t>
            </a:r>
            <a:r>
              <a:rPr lang="sv-SE"/>
              <a:t> </a:t>
            </a:r>
            <a:r>
              <a:rPr lang="sv-SE" err="1"/>
              <a:t>accumsan</a:t>
            </a:r>
            <a:r>
              <a:rPr lang="sv-SE"/>
              <a:t> </a:t>
            </a:r>
            <a:r>
              <a:rPr lang="sv-SE" err="1"/>
              <a:t>ac</a:t>
            </a:r>
            <a:r>
              <a:rPr lang="sv-SE"/>
              <a:t>. </a:t>
            </a:r>
            <a:r>
              <a:rPr lang="sv-SE" err="1"/>
              <a:t>Vivamus</a:t>
            </a:r>
            <a:r>
              <a:rPr lang="sv-SE"/>
              <a:t> urna massa, </a:t>
            </a:r>
            <a:r>
              <a:rPr lang="sv-SE" err="1"/>
              <a:t>venenatis</a:t>
            </a:r>
            <a:r>
              <a:rPr lang="sv-SE"/>
              <a:t> at </a:t>
            </a:r>
            <a:r>
              <a:rPr lang="sv-SE" err="1"/>
              <a:t>condimentum</a:t>
            </a:r>
            <a:r>
              <a:rPr lang="sv-SE"/>
              <a:t> at, porttitor ut </a:t>
            </a:r>
            <a:r>
              <a:rPr lang="sv-SE" err="1"/>
              <a:t>tellus</a:t>
            </a:r>
            <a:r>
              <a:rPr lang="sv-SE"/>
              <a:t>. </a:t>
            </a:r>
            <a:r>
              <a:rPr lang="sv-SE" err="1"/>
              <a:t>Donec</a:t>
            </a:r>
            <a:r>
              <a:rPr lang="sv-SE"/>
              <a:t> sed </a:t>
            </a:r>
            <a:r>
              <a:rPr lang="sv-SE" err="1"/>
              <a:t>hendrerit</a:t>
            </a:r>
            <a:r>
              <a:rPr lang="sv-SE"/>
              <a:t> </a:t>
            </a:r>
            <a:r>
              <a:rPr lang="sv-SE" err="1"/>
              <a:t>mauris</a:t>
            </a:r>
            <a:r>
              <a:rPr lang="sv-SE"/>
              <a:t>, et </a:t>
            </a:r>
            <a:r>
              <a:rPr lang="sv-SE" err="1"/>
              <a:t>convallis</a:t>
            </a:r>
            <a:r>
              <a:rPr lang="sv-SE"/>
              <a:t> </a:t>
            </a:r>
            <a:r>
              <a:rPr lang="sv-SE" err="1"/>
              <a:t>risus</a:t>
            </a:r>
            <a:r>
              <a:rPr lang="sv-SE"/>
              <a:t>. </a:t>
            </a:r>
            <a:r>
              <a:rPr lang="sv-SE" err="1"/>
              <a:t>Duis</a:t>
            </a:r>
            <a:r>
              <a:rPr lang="sv-SE"/>
              <a:t> </a:t>
            </a:r>
            <a:r>
              <a:rPr lang="sv-SE" err="1"/>
              <a:t>justo</a:t>
            </a:r>
            <a:r>
              <a:rPr lang="sv-SE"/>
              <a:t> libero, </a:t>
            </a:r>
            <a:r>
              <a:rPr lang="sv-SE" err="1"/>
              <a:t>aliquet</a:t>
            </a:r>
            <a:r>
              <a:rPr lang="sv-SE"/>
              <a:t> non </a:t>
            </a:r>
            <a:r>
              <a:rPr lang="sv-SE" err="1"/>
              <a:t>lectus</a:t>
            </a:r>
            <a:r>
              <a:rPr lang="sv-SE"/>
              <a:t> </a:t>
            </a:r>
            <a:r>
              <a:rPr lang="sv-SE" err="1"/>
              <a:t>sit</a:t>
            </a:r>
            <a:r>
              <a:rPr lang="sv-SE"/>
              <a:t> </a:t>
            </a:r>
            <a:r>
              <a:rPr lang="sv-SE" err="1"/>
              <a:t>amet</a:t>
            </a:r>
            <a:r>
              <a:rPr lang="sv-SE"/>
              <a:t>, </a:t>
            </a:r>
            <a:r>
              <a:rPr lang="sv-SE" err="1"/>
              <a:t>molestie</a:t>
            </a:r>
            <a:r>
              <a:rPr lang="sv-SE"/>
              <a:t> </a:t>
            </a:r>
            <a:r>
              <a:rPr lang="sv-SE" err="1"/>
              <a:t>viverra</a:t>
            </a:r>
            <a:r>
              <a:rPr lang="sv-SE"/>
              <a:t> erat. </a:t>
            </a:r>
            <a:r>
              <a:rPr lang="sv-SE" err="1"/>
              <a:t>Praesent</a:t>
            </a:r>
            <a:r>
              <a:rPr lang="sv-SE"/>
              <a:t> eu </a:t>
            </a:r>
            <a:r>
              <a:rPr lang="sv-SE" err="1"/>
              <a:t>enim</a:t>
            </a:r>
            <a:r>
              <a:rPr lang="sv-SE"/>
              <a:t> </a:t>
            </a:r>
            <a:r>
              <a:rPr lang="sv-SE" err="1"/>
              <a:t>dignissim</a:t>
            </a:r>
            <a:r>
              <a:rPr lang="sv-SE"/>
              <a:t>, gravida </a:t>
            </a:r>
            <a:r>
              <a:rPr lang="sv-SE" err="1"/>
              <a:t>diam</a:t>
            </a:r>
            <a:r>
              <a:rPr lang="sv-SE"/>
              <a:t> </a:t>
            </a:r>
            <a:r>
              <a:rPr lang="sv-SE" err="1"/>
              <a:t>facilisis</a:t>
            </a:r>
            <a:r>
              <a:rPr lang="sv-SE"/>
              <a:t>, </a:t>
            </a:r>
            <a:r>
              <a:rPr lang="sv-SE" err="1"/>
              <a:t>sollicitudin</a:t>
            </a:r>
            <a:r>
              <a:rPr lang="sv-SE"/>
              <a:t> sem. </a:t>
            </a:r>
            <a:r>
              <a:rPr lang="sv-SE" err="1"/>
              <a:t>Fusce</a:t>
            </a:r>
            <a:r>
              <a:rPr lang="sv-SE"/>
              <a:t> </a:t>
            </a:r>
            <a:r>
              <a:rPr lang="sv-SE" err="1"/>
              <a:t>bibendum</a:t>
            </a:r>
            <a:r>
              <a:rPr lang="sv-SE"/>
              <a:t> placerat libero </a:t>
            </a:r>
            <a:r>
              <a:rPr lang="sv-SE" err="1"/>
              <a:t>sodales</a:t>
            </a:r>
            <a:r>
              <a:rPr lang="sv-SE"/>
              <a:t> </a:t>
            </a:r>
            <a:r>
              <a:rPr lang="sv-SE" err="1"/>
              <a:t>fringilla</a:t>
            </a:r>
            <a:r>
              <a:rPr lang="sv-SE"/>
              <a:t>. </a:t>
            </a:r>
            <a:r>
              <a:rPr lang="sv-SE" err="1"/>
              <a:t>Proin</a:t>
            </a:r>
            <a:r>
              <a:rPr lang="sv-SE"/>
              <a:t> porttitor </a:t>
            </a:r>
            <a:r>
              <a:rPr lang="sv-SE" err="1"/>
              <a:t>sollicitudin</a:t>
            </a:r>
            <a:r>
              <a:rPr lang="sv-SE"/>
              <a:t> </a:t>
            </a:r>
            <a:r>
              <a:rPr lang="sv-SE" err="1"/>
              <a:t>volutpat</a:t>
            </a:r>
            <a:r>
              <a:rPr lang="sv-SE"/>
              <a:t>. </a:t>
            </a:r>
          </a:p>
          <a:p>
            <a:pPr marL="0" marR="0" lvl="0" indent="0" algn="l" defTabSz="914377" rtl="0" eaLnBrk="1" fontAlgn="auto" latinLnBrk="0" hangingPunct="1">
              <a:lnSpc>
                <a:spcPts val="2400"/>
              </a:lnSpc>
              <a:spcBef>
                <a:spcPts val="1000"/>
              </a:spcBef>
              <a:spcAft>
                <a:spcPts val="0"/>
              </a:spcAft>
              <a:buClrTx/>
              <a:buSzTx/>
              <a:buFont typeface="Arial"/>
              <a:buNone/>
              <a:tabLst/>
              <a:defRPr/>
            </a:pPr>
            <a:endParaRPr lang="sv-SE"/>
          </a:p>
          <a:p>
            <a:pPr lvl="0"/>
            <a:endParaRPr lang="sv-SE"/>
          </a:p>
        </p:txBody>
      </p:sp>
      <p:sp>
        <p:nvSpPr>
          <p:cNvPr id="29" name="Platshållare för text 2">
            <a:extLst>
              <a:ext uri="{FF2B5EF4-FFF2-40B4-BE49-F238E27FC236}">
                <a16:creationId xmlns:a16="http://schemas.microsoft.com/office/drawing/2014/main" id="{F04368E2-A7BD-F84B-BB8E-0FD77739ECD6}"/>
              </a:ext>
            </a:extLst>
          </p:cNvPr>
          <p:cNvSpPr>
            <a:spLocks noGrp="1"/>
          </p:cNvSpPr>
          <p:nvPr>
            <p:ph type="body" sz="quarter" idx="19" hasCustomPrompt="1"/>
          </p:nvPr>
        </p:nvSpPr>
        <p:spPr>
          <a:xfrm>
            <a:off x="6672473" y="5408085"/>
            <a:ext cx="4771905" cy="539075"/>
          </a:xfrm>
        </p:spPr>
        <p:txBody>
          <a:bodyPr lIns="0" tIns="0" rIns="0" bIns="0" anchor="b">
            <a:normAutofit/>
          </a:bodyPr>
          <a:lstStyle>
            <a:lvl1pPr marL="0" marR="0" indent="0" algn="l" defTabSz="914377" rtl="0" eaLnBrk="1" fontAlgn="auto" latinLnBrk="0" hangingPunct="1">
              <a:lnSpc>
                <a:spcPts val="2400"/>
              </a:lnSpc>
              <a:spcBef>
                <a:spcPts val="1000"/>
              </a:spcBef>
              <a:spcAft>
                <a:spcPts val="0"/>
              </a:spcAft>
              <a:buClrTx/>
              <a:buSzTx/>
              <a:buFont typeface="Arial"/>
              <a:buNone/>
              <a:tabLst/>
              <a:defRPr sz="1200"/>
            </a:lvl1pPr>
          </a:lstStyle>
          <a:p>
            <a:pPr marL="0" marR="0" lvl="0" indent="0" algn="l" defTabSz="914377" rtl="0" eaLnBrk="1" fontAlgn="auto" latinLnBrk="0" hangingPunct="1">
              <a:lnSpc>
                <a:spcPts val="2400"/>
              </a:lnSpc>
              <a:spcBef>
                <a:spcPts val="1000"/>
              </a:spcBef>
              <a:spcAft>
                <a:spcPts val="0"/>
              </a:spcAft>
              <a:buClrTx/>
              <a:buSzTx/>
              <a:buFont typeface="Arial"/>
              <a:buNone/>
              <a:tabLst/>
              <a:defRPr/>
            </a:pPr>
            <a:r>
              <a:rPr lang="sv-SE"/>
              <a:t>Bildbyline + copyright</a:t>
            </a:r>
          </a:p>
        </p:txBody>
      </p:sp>
      <p:sp>
        <p:nvSpPr>
          <p:cNvPr id="30" name="Platshållare för bild 3">
            <a:extLst>
              <a:ext uri="{FF2B5EF4-FFF2-40B4-BE49-F238E27FC236}">
                <a16:creationId xmlns:a16="http://schemas.microsoft.com/office/drawing/2014/main" id="{93F16BFE-926F-CA49-983E-4B06C692BE1D}"/>
              </a:ext>
            </a:extLst>
          </p:cNvPr>
          <p:cNvSpPr>
            <a:spLocks noGrp="1"/>
          </p:cNvSpPr>
          <p:nvPr>
            <p:ph type="pic" sz="quarter" idx="10" hasCustomPrompt="1"/>
          </p:nvPr>
        </p:nvSpPr>
        <p:spPr>
          <a:xfrm>
            <a:off x="747622" y="450182"/>
            <a:ext cx="5420713" cy="5560476"/>
          </a:xfrm>
          <a:prstGeom prst="rect">
            <a:avLst/>
          </a:prstGeom>
        </p:spPr>
        <p:txBody>
          <a:bodyPr anchor="ctr">
            <a:normAutofit/>
          </a:bodyPr>
          <a:lstStyle>
            <a:lvl1pPr algn="ctr">
              <a:defRPr sz="1867">
                <a:solidFill>
                  <a:schemeClr val="accent2"/>
                </a:solidFill>
              </a:defRPr>
            </a:lvl1pPr>
          </a:lstStyle>
          <a:p>
            <a:r>
              <a:rPr lang="sv-SE"/>
              <a:t>Dra bilden till platshållaren eller klicka </a:t>
            </a:r>
            <a:br>
              <a:rPr lang="sv-SE"/>
            </a:br>
            <a:r>
              <a:rPr lang="sv-SE"/>
              <a:t>på ikonen för att lägga till den</a:t>
            </a:r>
          </a:p>
        </p:txBody>
      </p:sp>
      <p:cxnSp>
        <p:nvCxnSpPr>
          <p:cNvPr id="12" name="Rak 11">
            <a:extLst>
              <a:ext uri="{FF2B5EF4-FFF2-40B4-BE49-F238E27FC236}">
                <a16:creationId xmlns:a16="http://schemas.microsoft.com/office/drawing/2014/main" id="{0C1D1AF4-8103-3C4E-8FE6-D5AEEB96E5D6}"/>
              </a:ext>
            </a:extLst>
          </p:cNvPr>
          <p:cNvCxnSpPr>
            <a:cxnSpLocks/>
          </p:cNvCxnSpPr>
          <p:nvPr userDrawn="1"/>
        </p:nvCxnSpPr>
        <p:spPr>
          <a:xfrm>
            <a:off x="747623" y="392853"/>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Platshållare för bildnummer 1">
            <a:extLst>
              <a:ext uri="{FF2B5EF4-FFF2-40B4-BE49-F238E27FC236}">
                <a16:creationId xmlns:a16="http://schemas.microsoft.com/office/drawing/2014/main" id="{11DABD7E-6939-214F-8AD4-8BEEC05600C4}"/>
              </a:ext>
            </a:extLst>
          </p:cNvPr>
          <p:cNvSpPr>
            <a:spLocks noGrp="1"/>
          </p:cNvSpPr>
          <p:nvPr>
            <p:ph type="sldNum" sz="quarter" idx="14"/>
          </p:nvPr>
        </p:nvSpPr>
        <p:spPr>
          <a:xfrm>
            <a:off x="747623" y="6205019"/>
            <a:ext cx="1241443" cy="401637"/>
          </a:xfrm>
          <a:prstGeom prst="rect">
            <a:avLst/>
          </a:prstGeom>
        </p:spPr>
        <p:txBody>
          <a:bodyPr lIns="0" tIns="0" rIns="0" bIns="0" anchor="b"/>
          <a:lstStyle>
            <a:lvl1pPr algn="l">
              <a:defRPr sz="1333">
                <a:solidFill>
                  <a:schemeClr val="accent2"/>
                </a:solidFill>
                <a:latin typeface="Arial" panose="020B0604020202020204" pitchFamily="34" charset="0"/>
                <a:cs typeface="Arial" panose="020B0604020202020204" pitchFamily="34" charset="0"/>
              </a:defRPr>
            </a:lvl1pPr>
          </a:lstStyle>
          <a:p>
            <a:fld id="{E9A8A886-B35F-B144-BC95-04F52B27B616}" type="slidenum">
              <a:rPr lang="sv-SE" smtClean="0"/>
              <a:pPr/>
              <a:t>‹#›</a:t>
            </a:fld>
            <a:endParaRPr lang="sv-SE"/>
          </a:p>
        </p:txBody>
      </p:sp>
      <p:cxnSp>
        <p:nvCxnSpPr>
          <p:cNvPr id="14" name="Rak 13">
            <a:extLst>
              <a:ext uri="{FF2B5EF4-FFF2-40B4-BE49-F238E27FC236}">
                <a16:creationId xmlns:a16="http://schemas.microsoft.com/office/drawing/2014/main" id="{8AEE717F-6046-214B-A8D6-1423935586D0}"/>
              </a:ext>
            </a:extLst>
          </p:cNvPr>
          <p:cNvCxnSpPr>
            <a:cxnSpLocks/>
          </p:cNvCxnSpPr>
          <p:nvPr userDrawn="1"/>
        </p:nvCxnSpPr>
        <p:spPr>
          <a:xfrm>
            <a:off x="747623" y="6077659"/>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712521"/>
      </p:ext>
    </p:extLst>
  </p:cSld>
  <p:clrMapOvr>
    <a:masterClrMapping/>
  </p:clrMapOvr>
  <p:transition spd="slow">
    <p:push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AST BILD">
    <p:spTree>
      <p:nvGrpSpPr>
        <p:cNvPr id="1" name=""/>
        <p:cNvGrpSpPr/>
        <p:nvPr/>
      </p:nvGrpSpPr>
      <p:grpSpPr>
        <a:xfrm>
          <a:off x="0" y="0"/>
          <a:ext cx="0" cy="0"/>
          <a:chOff x="0" y="0"/>
          <a:chExt cx="0" cy="0"/>
        </a:xfrm>
      </p:grpSpPr>
      <p:sp>
        <p:nvSpPr>
          <p:cNvPr id="16" name="Rektangel 15"/>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bild 3"/>
          <p:cNvSpPr>
            <a:spLocks noGrp="1"/>
          </p:cNvSpPr>
          <p:nvPr>
            <p:ph type="pic" sz="quarter" idx="10"/>
          </p:nvPr>
        </p:nvSpPr>
        <p:spPr>
          <a:xfrm>
            <a:off x="325120" y="0"/>
            <a:ext cx="11866880" cy="6858000"/>
          </a:xfrm>
          <a:prstGeom prst="rect">
            <a:avLst/>
          </a:prstGeom>
        </p:spPr>
        <p:txBody>
          <a:bodyPr anchor="ctr">
            <a:normAutofit/>
          </a:bodyPr>
          <a:lstStyle>
            <a:lvl1pPr algn="ctr">
              <a:defRPr sz="1867">
                <a:solidFill>
                  <a:schemeClr val="accent2"/>
                </a:solidFill>
              </a:defRPr>
            </a:lvl1pPr>
          </a:lstStyle>
          <a:p>
            <a:r>
              <a:rPr lang="sv-SE"/>
              <a:t>Dra bilden till platshållaren eller klicka på ikonen för att lägga till den</a:t>
            </a:r>
          </a:p>
        </p:txBody>
      </p:sp>
      <p:pic>
        <p:nvPicPr>
          <p:cNvPr id="5" name="Bildobjekt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25120" cy="6858000"/>
          </a:xfrm>
          <a:prstGeom prst="rect">
            <a:avLst/>
          </a:prstGeom>
        </p:spPr>
      </p:pic>
    </p:spTree>
    <p:extLst>
      <p:ext uri="{BB962C8B-B14F-4D97-AF65-F5344CB8AC3E}">
        <p14:creationId xmlns:p14="http://schemas.microsoft.com/office/powerpoint/2010/main" val="1157203566"/>
      </p:ext>
    </p:extLst>
  </p:cSld>
  <p:clrMapOvr>
    <a:masterClrMapping/>
  </p:clrMapOvr>
  <p:transition spd="slow">
    <p:push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LD x 2">
    <p:spTree>
      <p:nvGrpSpPr>
        <p:cNvPr id="1" name=""/>
        <p:cNvGrpSpPr/>
        <p:nvPr/>
      </p:nvGrpSpPr>
      <p:grpSpPr>
        <a:xfrm>
          <a:off x="0" y="0"/>
          <a:ext cx="0" cy="0"/>
          <a:chOff x="0" y="0"/>
          <a:chExt cx="0" cy="0"/>
        </a:xfrm>
      </p:grpSpPr>
      <p:sp>
        <p:nvSpPr>
          <p:cNvPr id="16" name="Rektangel 15"/>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bild 3"/>
          <p:cNvSpPr>
            <a:spLocks noGrp="1"/>
          </p:cNvSpPr>
          <p:nvPr>
            <p:ph type="pic" sz="quarter" idx="10" hasCustomPrompt="1"/>
          </p:nvPr>
        </p:nvSpPr>
        <p:spPr>
          <a:xfrm>
            <a:off x="325120" y="0"/>
            <a:ext cx="5770880" cy="6858000"/>
          </a:xfrm>
          <a:prstGeom prst="rect">
            <a:avLst/>
          </a:prstGeom>
        </p:spPr>
        <p:txBody>
          <a:bodyPr anchor="ctr">
            <a:normAutofit/>
          </a:bodyPr>
          <a:lstStyle>
            <a:lvl1pPr algn="ctr">
              <a:defRPr sz="1867">
                <a:solidFill>
                  <a:schemeClr val="accent2"/>
                </a:solidFill>
              </a:defRPr>
            </a:lvl1pPr>
          </a:lstStyle>
          <a:p>
            <a:r>
              <a:rPr lang="sv-SE"/>
              <a:t>Dra bilden till platshållaren eller klicka </a:t>
            </a:r>
            <a:br>
              <a:rPr lang="sv-SE"/>
            </a:br>
            <a:r>
              <a:rPr lang="sv-SE"/>
              <a:t>på ikonen för att lägga till den</a:t>
            </a:r>
          </a:p>
        </p:txBody>
      </p:sp>
      <p:sp>
        <p:nvSpPr>
          <p:cNvPr id="11" name="Platshållare för bild 3"/>
          <p:cNvSpPr>
            <a:spLocks noGrp="1"/>
          </p:cNvSpPr>
          <p:nvPr>
            <p:ph type="pic" sz="quarter" idx="11" hasCustomPrompt="1"/>
          </p:nvPr>
        </p:nvSpPr>
        <p:spPr>
          <a:xfrm>
            <a:off x="6096000" y="1"/>
            <a:ext cx="6079067" cy="6858000"/>
          </a:xfrm>
          <a:prstGeom prst="rect">
            <a:avLst/>
          </a:prstGeom>
        </p:spPr>
        <p:txBody>
          <a:bodyPr anchor="ctr">
            <a:normAutofit/>
          </a:bodyPr>
          <a:lstStyle>
            <a:lvl1pPr algn="ctr">
              <a:defRPr sz="1867">
                <a:solidFill>
                  <a:schemeClr val="accent2"/>
                </a:solidFill>
              </a:defRPr>
            </a:lvl1pPr>
          </a:lstStyle>
          <a:p>
            <a:r>
              <a:rPr lang="sv-SE"/>
              <a:t>Dra bilden till platshållaren eller klicka </a:t>
            </a:r>
            <a:br>
              <a:rPr lang="sv-SE"/>
            </a:br>
            <a:r>
              <a:rPr lang="sv-SE"/>
              <a:t>på ikonen för att lägga till den</a:t>
            </a:r>
          </a:p>
        </p:txBody>
      </p:sp>
      <p:pic>
        <p:nvPicPr>
          <p:cNvPr id="6" name="Bildobjekt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25120" cy="6858000"/>
          </a:xfrm>
          <a:prstGeom prst="rect">
            <a:avLst/>
          </a:prstGeom>
        </p:spPr>
      </p:pic>
    </p:spTree>
    <p:extLst>
      <p:ext uri="{BB962C8B-B14F-4D97-AF65-F5344CB8AC3E}">
        <p14:creationId xmlns:p14="http://schemas.microsoft.com/office/powerpoint/2010/main" val="4200469627"/>
      </p:ext>
    </p:extLst>
  </p:cSld>
  <p:clrMapOvr>
    <a:masterClrMapping/>
  </p:clrMapOvr>
  <p:transition spd="slow">
    <p:push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UBRIK + BILD_1">
    <p:spTree>
      <p:nvGrpSpPr>
        <p:cNvPr id="1" name=""/>
        <p:cNvGrpSpPr/>
        <p:nvPr/>
      </p:nvGrpSpPr>
      <p:grpSpPr>
        <a:xfrm>
          <a:off x="0" y="0"/>
          <a:ext cx="0" cy="0"/>
          <a:chOff x="0" y="0"/>
          <a:chExt cx="0" cy="0"/>
        </a:xfrm>
      </p:grpSpPr>
      <p:sp>
        <p:nvSpPr>
          <p:cNvPr id="29" name="Rektangel 28"/>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10" name="Bildobjekt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25120" cy="6858000"/>
          </a:xfrm>
          <a:prstGeom prst="rect">
            <a:avLst/>
          </a:prstGeom>
        </p:spPr>
      </p:pic>
      <p:sp>
        <p:nvSpPr>
          <p:cNvPr id="11" name="Platshållare för text 3">
            <a:extLst>
              <a:ext uri="{FF2B5EF4-FFF2-40B4-BE49-F238E27FC236}">
                <a16:creationId xmlns:a16="http://schemas.microsoft.com/office/drawing/2014/main" id="{DDD25FC7-B297-754D-A578-E62AE06056AC}"/>
              </a:ext>
            </a:extLst>
          </p:cNvPr>
          <p:cNvSpPr>
            <a:spLocks noGrp="1"/>
          </p:cNvSpPr>
          <p:nvPr>
            <p:ph type="body" sz="quarter" idx="16" hasCustomPrompt="1"/>
          </p:nvPr>
        </p:nvSpPr>
        <p:spPr>
          <a:xfrm>
            <a:off x="747623" y="598253"/>
            <a:ext cx="10696755" cy="512961"/>
          </a:xfrm>
          <a:prstGeom prst="rect">
            <a:avLst/>
          </a:prstGeom>
        </p:spPr>
        <p:txBody>
          <a:bodyPr wrap="square" lIns="0" tIns="0" rIns="0" bIns="0">
            <a:spAutoFit/>
          </a:bodyPr>
          <a:lstStyle>
            <a:lvl1pPr algn="ctr">
              <a:lnSpc>
                <a:spcPts val="4000"/>
              </a:lnSpc>
              <a:spcBef>
                <a:spcPts val="0"/>
              </a:spcBef>
              <a:defRPr sz="4267" b="1">
                <a:solidFill>
                  <a:schemeClr val="accent2"/>
                </a:solidFill>
              </a:defRPr>
            </a:lvl1pPr>
          </a:lstStyle>
          <a:p>
            <a:pPr lvl="0"/>
            <a:r>
              <a:rPr lang="sv-SE"/>
              <a:t>Rubrik</a:t>
            </a:r>
          </a:p>
        </p:txBody>
      </p:sp>
      <p:pic>
        <p:nvPicPr>
          <p:cNvPr id="13" name="Bildobjekt 12">
            <a:extLst>
              <a:ext uri="{FF2B5EF4-FFF2-40B4-BE49-F238E27FC236}">
                <a16:creationId xmlns:a16="http://schemas.microsoft.com/office/drawing/2014/main" id="{ABE6A1BD-6AD1-9948-9627-6F73170B02E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5882" y="6303758"/>
            <a:ext cx="2420236" cy="359884"/>
          </a:xfrm>
          <a:prstGeom prst="rect">
            <a:avLst/>
          </a:prstGeom>
        </p:spPr>
      </p:pic>
      <p:sp>
        <p:nvSpPr>
          <p:cNvPr id="16" name="Platshållare för bild 3">
            <a:extLst>
              <a:ext uri="{FF2B5EF4-FFF2-40B4-BE49-F238E27FC236}">
                <a16:creationId xmlns:a16="http://schemas.microsoft.com/office/drawing/2014/main" id="{4EB0D649-DBB2-A449-804B-4DBB976C8F33}"/>
              </a:ext>
            </a:extLst>
          </p:cNvPr>
          <p:cNvSpPr>
            <a:spLocks noGrp="1"/>
          </p:cNvSpPr>
          <p:nvPr>
            <p:ph type="pic" sz="quarter" idx="10" hasCustomPrompt="1"/>
          </p:nvPr>
        </p:nvSpPr>
        <p:spPr>
          <a:xfrm>
            <a:off x="747622" y="1249310"/>
            <a:ext cx="10696756" cy="4427591"/>
          </a:xfrm>
          <a:prstGeom prst="rect">
            <a:avLst/>
          </a:prstGeom>
        </p:spPr>
        <p:txBody>
          <a:bodyPr anchor="ctr">
            <a:normAutofit/>
          </a:bodyPr>
          <a:lstStyle>
            <a:lvl1pPr algn="ctr">
              <a:defRPr sz="1867">
                <a:solidFill>
                  <a:schemeClr val="accent2"/>
                </a:solidFill>
              </a:defRPr>
            </a:lvl1pPr>
          </a:lstStyle>
          <a:p>
            <a:r>
              <a:rPr lang="sv-SE"/>
              <a:t>Dra bilden till platshållaren eller klicka </a:t>
            </a:r>
            <a:br>
              <a:rPr lang="sv-SE"/>
            </a:br>
            <a:r>
              <a:rPr lang="sv-SE"/>
              <a:t>på ikonen för att lägga till den</a:t>
            </a:r>
          </a:p>
        </p:txBody>
      </p:sp>
      <p:sp>
        <p:nvSpPr>
          <p:cNvPr id="22" name="Platshållare för text 2">
            <a:extLst>
              <a:ext uri="{FF2B5EF4-FFF2-40B4-BE49-F238E27FC236}">
                <a16:creationId xmlns:a16="http://schemas.microsoft.com/office/drawing/2014/main" id="{BD562160-B415-DF4D-8EA7-73431A804873}"/>
              </a:ext>
            </a:extLst>
          </p:cNvPr>
          <p:cNvSpPr>
            <a:spLocks noGrp="1"/>
          </p:cNvSpPr>
          <p:nvPr>
            <p:ph type="body" sz="quarter" idx="20" hasCustomPrompt="1"/>
          </p:nvPr>
        </p:nvSpPr>
        <p:spPr>
          <a:xfrm>
            <a:off x="747623" y="5676899"/>
            <a:ext cx="4994595" cy="270260"/>
          </a:xfrm>
        </p:spPr>
        <p:txBody>
          <a:bodyPr lIns="0" tIns="0" rIns="0" bIns="0" anchor="b">
            <a:normAutofit/>
          </a:bodyPr>
          <a:lstStyle>
            <a:lvl1pPr marL="0" marR="0" indent="0" algn="l" defTabSz="914377" rtl="0" eaLnBrk="1" fontAlgn="auto" latinLnBrk="0" hangingPunct="1">
              <a:lnSpc>
                <a:spcPts val="2400"/>
              </a:lnSpc>
              <a:spcBef>
                <a:spcPts val="1000"/>
              </a:spcBef>
              <a:spcAft>
                <a:spcPts val="0"/>
              </a:spcAft>
              <a:buClrTx/>
              <a:buSzTx/>
              <a:buFont typeface="Arial"/>
              <a:buNone/>
              <a:tabLst/>
              <a:defRPr sz="1200"/>
            </a:lvl1pPr>
          </a:lstStyle>
          <a:p>
            <a:pPr marL="0" marR="0" lvl="0" indent="0" algn="l" defTabSz="914377" rtl="0" eaLnBrk="1" fontAlgn="auto" latinLnBrk="0" hangingPunct="1">
              <a:lnSpc>
                <a:spcPts val="2400"/>
              </a:lnSpc>
              <a:spcBef>
                <a:spcPts val="1000"/>
              </a:spcBef>
              <a:spcAft>
                <a:spcPts val="0"/>
              </a:spcAft>
              <a:buClrTx/>
              <a:buSzTx/>
              <a:buFont typeface="Arial"/>
              <a:buNone/>
              <a:tabLst/>
              <a:defRPr/>
            </a:pPr>
            <a:r>
              <a:rPr lang="sv-SE"/>
              <a:t>Bildbyline + copyright</a:t>
            </a:r>
          </a:p>
        </p:txBody>
      </p:sp>
      <p:cxnSp>
        <p:nvCxnSpPr>
          <p:cNvPr id="17" name="Rak 16">
            <a:extLst>
              <a:ext uri="{FF2B5EF4-FFF2-40B4-BE49-F238E27FC236}">
                <a16:creationId xmlns:a16="http://schemas.microsoft.com/office/drawing/2014/main" id="{1D36CC1B-94BA-B742-9EEA-0FB107A32D9C}"/>
              </a:ext>
            </a:extLst>
          </p:cNvPr>
          <p:cNvCxnSpPr>
            <a:cxnSpLocks/>
          </p:cNvCxnSpPr>
          <p:nvPr userDrawn="1"/>
        </p:nvCxnSpPr>
        <p:spPr>
          <a:xfrm>
            <a:off x="747623" y="392853"/>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Platshållare för bildnummer 1">
            <a:extLst>
              <a:ext uri="{FF2B5EF4-FFF2-40B4-BE49-F238E27FC236}">
                <a16:creationId xmlns:a16="http://schemas.microsoft.com/office/drawing/2014/main" id="{2307A474-29FC-6B48-8A52-7AE36644A497}"/>
              </a:ext>
            </a:extLst>
          </p:cNvPr>
          <p:cNvSpPr>
            <a:spLocks noGrp="1"/>
          </p:cNvSpPr>
          <p:nvPr>
            <p:ph type="sldNum" sz="quarter" idx="14"/>
          </p:nvPr>
        </p:nvSpPr>
        <p:spPr>
          <a:xfrm>
            <a:off x="747623" y="6205019"/>
            <a:ext cx="1241443" cy="401637"/>
          </a:xfrm>
          <a:prstGeom prst="rect">
            <a:avLst/>
          </a:prstGeom>
        </p:spPr>
        <p:txBody>
          <a:bodyPr lIns="0" tIns="0" rIns="0" bIns="0" anchor="b"/>
          <a:lstStyle>
            <a:lvl1pPr algn="l">
              <a:defRPr sz="1333">
                <a:solidFill>
                  <a:schemeClr val="accent2"/>
                </a:solidFill>
                <a:latin typeface="Arial" panose="020B0604020202020204" pitchFamily="34" charset="0"/>
                <a:cs typeface="Arial" panose="020B0604020202020204" pitchFamily="34" charset="0"/>
              </a:defRPr>
            </a:lvl1pPr>
          </a:lstStyle>
          <a:p>
            <a:fld id="{E9A8A886-B35F-B144-BC95-04F52B27B616}" type="slidenum">
              <a:rPr lang="sv-SE" smtClean="0"/>
              <a:pPr/>
              <a:t>‹#›</a:t>
            </a:fld>
            <a:endParaRPr lang="sv-SE"/>
          </a:p>
        </p:txBody>
      </p:sp>
      <p:cxnSp>
        <p:nvCxnSpPr>
          <p:cNvPr id="19" name="Rak 18">
            <a:extLst>
              <a:ext uri="{FF2B5EF4-FFF2-40B4-BE49-F238E27FC236}">
                <a16:creationId xmlns:a16="http://schemas.microsoft.com/office/drawing/2014/main" id="{E469753F-B9EF-8947-BC10-DA9BC87F6BDC}"/>
              </a:ext>
            </a:extLst>
          </p:cNvPr>
          <p:cNvCxnSpPr>
            <a:cxnSpLocks/>
          </p:cNvCxnSpPr>
          <p:nvPr userDrawn="1"/>
        </p:nvCxnSpPr>
        <p:spPr>
          <a:xfrm>
            <a:off x="747623" y="6077659"/>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671332"/>
      </p:ext>
    </p:extLst>
  </p:cSld>
  <p:clrMapOvr>
    <a:masterClrMapping/>
  </p:clrMapOvr>
  <p:transition spd="slow">
    <p:push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RUBRIK + BILD_1">
    <p:spTree>
      <p:nvGrpSpPr>
        <p:cNvPr id="1" name=""/>
        <p:cNvGrpSpPr/>
        <p:nvPr/>
      </p:nvGrpSpPr>
      <p:grpSpPr>
        <a:xfrm>
          <a:off x="0" y="0"/>
          <a:ext cx="0" cy="0"/>
          <a:chOff x="0" y="0"/>
          <a:chExt cx="0" cy="0"/>
        </a:xfrm>
      </p:grpSpPr>
      <p:sp>
        <p:nvSpPr>
          <p:cNvPr id="29" name="Rektangel 28"/>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1" name="Platshållare för text 3">
            <a:extLst>
              <a:ext uri="{FF2B5EF4-FFF2-40B4-BE49-F238E27FC236}">
                <a16:creationId xmlns:a16="http://schemas.microsoft.com/office/drawing/2014/main" id="{DDD25FC7-B297-754D-A578-E62AE06056AC}"/>
              </a:ext>
            </a:extLst>
          </p:cNvPr>
          <p:cNvSpPr>
            <a:spLocks noGrp="1"/>
          </p:cNvSpPr>
          <p:nvPr>
            <p:ph type="body" sz="quarter" idx="16" hasCustomPrompt="1"/>
          </p:nvPr>
        </p:nvSpPr>
        <p:spPr>
          <a:xfrm>
            <a:off x="747624" y="598253"/>
            <a:ext cx="10696755" cy="512961"/>
          </a:xfrm>
          <a:prstGeom prst="rect">
            <a:avLst/>
          </a:prstGeom>
        </p:spPr>
        <p:txBody>
          <a:bodyPr wrap="square" lIns="0" tIns="0" rIns="0" bIns="0">
            <a:spAutoFit/>
          </a:bodyPr>
          <a:lstStyle>
            <a:lvl1pPr algn="ctr">
              <a:lnSpc>
                <a:spcPts val="4000"/>
              </a:lnSpc>
              <a:spcBef>
                <a:spcPts val="0"/>
              </a:spcBef>
              <a:defRPr sz="4267" b="1">
                <a:solidFill>
                  <a:schemeClr val="accent2"/>
                </a:solidFill>
              </a:defRPr>
            </a:lvl1pPr>
          </a:lstStyle>
          <a:p>
            <a:pPr lvl="0"/>
            <a:r>
              <a:rPr lang="sv-SE"/>
              <a:t>Rubrik</a:t>
            </a:r>
          </a:p>
        </p:txBody>
      </p:sp>
      <p:pic>
        <p:nvPicPr>
          <p:cNvPr id="13" name="Bildobjekt 12">
            <a:extLst>
              <a:ext uri="{FF2B5EF4-FFF2-40B4-BE49-F238E27FC236}">
                <a16:creationId xmlns:a16="http://schemas.microsoft.com/office/drawing/2014/main" id="{ABE6A1BD-6AD1-9948-9627-6F73170B0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85882" y="6303758"/>
            <a:ext cx="2420236" cy="359884"/>
          </a:xfrm>
          <a:prstGeom prst="rect">
            <a:avLst/>
          </a:prstGeom>
        </p:spPr>
      </p:pic>
      <p:cxnSp>
        <p:nvCxnSpPr>
          <p:cNvPr id="8" name="Rak 7">
            <a:extLst>
              <a:ext uri="{FF2B5EF4-FFF2-40B4-BE49-F238E27FC236}">
                <a16:creationId xmlns:a16="http://schemas.microsoft.com/office/drawing/2014/main" id="{0B4007F3-7EA3-594B-B578-6667321512A2}"/>
              </a:ext>
            </a:extLst>
          </p:cNvPr>
          <p:cNvCxnSpPr>
            <a:cxnSpLocks/>
          </p:cNvCxnSpPr>
          <p:nvPr userDrawn="1"/>
        </p:nvCxnSpPr>
        <p:spPr>
          <a:xfrm>
            <a:off x="747623" y="392853"/>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Platshållare för bildnummer 1">
            <a:extLst>
              <a:ext uri="{FF2B5EF4-FFF2-40B4-BE49-F238E27FC236}">
                <a16:creationId xmlns:a16="http://schemas.microsoft.com/office/drawing/2014/main" id="{AC990491-6B8E-B34E-B893-DF36A82B8408}"/>
              </a:ext>
            </a:extLst>
          </p:cNvPr>
          <p:cNvSpPr>
            <a:spLocks noGrp="1"/>
          </p:cNvSpPr>
          <p:nvPr>
            <p:ph type="sldNum" sz="quarter" idx="14"/>
          </p:nvPr>
        </p:nvSpPr>
        <p:spPr>
          <a:xfrm>
            <a:off x="747623" y="6205019"/>
            <a:ext cx="1241443" cy="401637"/>
          </a:xfrm>
          <a:prstGeom prst="rect">
            <a:avLst/>
          </a:prstGeom>
        </p:spPr>
        <p:txBody>
          <a:bodyPr lIns="0" tIns="0" rIns="0" bIns="0" anchor="b"/>
          <a:lstStyle>
            <a:lvl1pPr algn="l">
              <a:defRPr sz="1333">
                <a:solidFill>
                  <a:schemeClr val="accent2"/>
                </a:solidFill>
                <a:latin typeface="Arial" panose="020B0604020202020204" pitchFamily="34" charset="0"/>
                <a:cs typeface="Arial" panose="020B0604020202020204" pitchFamily="34" charset="0"/>
              </a:defRPr>
            </a:lvl1pPr>
          </a:lstStyle>
          <a:p>
            <a:fld id="{E9A8A886-B35F-B144-BC95-04F52B27B616}" type="slidenum">
              <a:rPr lang="sv-SE" smtClean="0"/>
              <a:pPr/>
              <a:t>‹#›</a:t>
            </a:fld>
            <a:endParaRPr lang="sv-SE"/>
          </a:p>
        </p:txBody>
      </p:sp>
      <p:cxnSp>
        <p:nvCxnSpPr>
          <p:cNvPr id="10" name="Rak 9">
            <a:extLst>
              <a:ext uri="{FF2B5EF4-FFF2-40B4-BE49-F238E27FC236}">
                <a16:creationId xmlns:a16="http://schemas.microsoft.com/office/drawing/2014/main" id="{7AB599E9-66DC-CC4A-BBFE-412C3508ACFB}"/>
              </a:ext>
            </a:extLst>
          </p:cNvPr>
          <p:cNvCxnSpPr>
            <a:cxnSpLocks/>
          </p:cNvCxnSpPr>
          <p:nvPr userDrawn="1"/>
        </p:nvCxnSpPr>
        <p:spPr>
          <a:xfrm>
            <a:off x="747623" y="6077659"/>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4817307"/>
      </p:ext>
    </p:extLst>
  </p:cSld>
  <p:clrMapOvr>
    <a:masterClrMapping/>
  </p:clrMapOvr>
  <p:transition spd="slow">
    <p:push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UBRIK + BILD_2">
    <p:spTree>
      <p:nvGrpSpPr>
        <p:cNvPr id="1" name=""/>
        <p:cNvGrpSpPr/>
        <p:nvPr/>
      </p:nvGrpSpPr>
      <p:grpSpPr>
        <a:xfrm>
          <a:off x="0" y="0"/>
          <a:ext cx="0" cy="0"/>
          <a:chOff x="0" y="0"/>
          <a:chExt cx="0" cy="0"/>
        </a:xfrm>
      </p:grpSpPr>
      <p:sp>
        <p:nvSpPr>
          <p:cNvPr id="29" name="Rektangel 28"/>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10" name="Bildobjekt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25120" cy="6858000"/>
          </a:xfrm>
          <a:prstGeom prst="rect">
            <a:avLst/>
          </a:prstGeom>
        </p:spPr>
      </p:pic>
      <p:sp>
        <p:nvSpPr>
          <p:cNvPr id="11" name="Platshållare för text 3">
            <a:extLst>
              <a:ext uri="{FF2B5EF4-FFF2-40B4-BE49-F238E27FC236}">
                <a16:creationId xmlns:a16="http://schemas.microsoft.com/office/drawing/2014/main" id="{DDD25FC7-B297-754D-A578-E62AE06056AC}"/>
              </a:ext>
            </a:extLst>
          </p:cNvPr>
          <p:cNvSpPr>
            <a:spLocks noGrp="1"/>
          </p:cNvSpPr>
          <p:nvPr>
            <p:ph type="body" sz="quarter" idx="16" hasCustomPrompt="1"/>
          </p:nvPr>
        </p:nvSpPr>
        <p:spPr>
          <a:xfrm>
            <a:off x="747623" y="598253"/>
            <a:ext cx="10696755" cy="512961"/>
          </a:xfrm>
          <a:prstGeom prst="rect">
            <a:avLst/>
          </a:prstGeom>
        </p:spPr>
        <p:txBody>
          <a:bodyPr wrap="square" lIns="0" tIns="0" rIns="0" bIns="0">
            <a:spAutoFit/>
          </a:bodyPr>
          <a:lstStyle>
            <a:lvl1pPr algn="ctr">
              <a:lnSpc>
                <a:spcPts val="4000"/>
              </a:lnSpc>
              <a:spcBef>
                <a:spcPts val="0"/>
              </a:spcBef>
              <a:defRPr sz="4267" b="1">
                <a:solidFill>
                  <a:schemeClr val="accent2"/>
                </a:solidFill>
              </a:defRPr>
            </a:lvl1pPr>
          </a:lstStyle>
          <a:p>
            <a:pPr lvl="0"/>
            <a:r>
              <a:rPr lang="sv-SE"/>
              <a:t>Rubrik</a:t>
            </a:r>
          </a:p>
        </p:txBody>
      </p:sp>
      <p:pic>
        <p:nvPicPr>
          <p:cNvPr id="13" name="Bildobjekt 12">
            <a:extLst>
              <a:ext uri="{FF2B5EF4-FFF2-40B4-BE49-F238E27FC236}">
                <a16:creationId xmlns:a16="http://schemas.microsoft.com/office/drawing/2014/main" id="{ABE6A1BD-6AD1-9948-9627-6F73170B02E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5882" y="6303758"/>
            <a:ext cx="2420236" cy="359884"/>
          </a:xfrm>
          <a:prstGeom prst="rect">
            <a:avLst/>
          </a:prstGeom>
        </p:spPr>
      </p:pic>
      <p:sp>
        <p:nvSpPr>
          <p:cNvPr id="16" name="Platshållare för bild 3">
            <a:extLst>
              <a:ext uri="{FF2B5EF4-FFF2-40B4-BE49-F238E27FC236}">
                <a16:creationId xmlns:a16="http://schemas.microsoft.com/office/drawing/2014/main" id="{4EB0D649-DBB2-A449-804B-4DBB976C8F33}"/>
              </a:ext>
            </a:extLst>
          </p:cNvPr>
          <p:cNvSpPr>
            <a:spLocks noGrp="1"/>
          </p:cNvSpPr>
          <p:nvPr>
            <p:ph type="pic" sz="quarter" idx="10" hasCustomPrompt="1"/>
          </p:nvPr>
        </p:nvSpPr>
        <p:spPr>
          <a:xfrm>
            <a:off x="747621" y="1249310"/>
            <a:ext cx="5451896" cy="4427591"/>
          </a:xfrm>
          <a:prstGeom prst="rect">
            <a:avLst/>
          </a:prstGeom>
        </p:spPr>
        <p:txBody>
          <a:bodyPr anchor="ctr">
            <a:normAutofit/>
          </a:bodyPr>
          <a:lstStyle>
            <a:lvl1pPr algn="ctr">
              <a:defRPr sz="1867">
                <a:solidFill>
                  <a:schemeClr val="accent2"/>
                </a:solidFill>
              </a:defRPr>
            </a:lvl1pPr>
          </a:lstStyle>
          <a:p>
            <a:r>
              <a:rPr lang="sv-SE"/>
              <a:t>Dra bilden till platshållaren eller klicka </a:t>
            </a:r>
            <a:br>
              <a:rPr lang="sv-SE"/>
            </a:br>
            <a:r>
              <a:rPr lang="sv-SE"/>
              <a:t>på ikonen för att lägga till den</a:t>
            </a:r>
          </a:p>
        </p:txBody>
      </p:sp>
      <p:sp>
        <p:nvSpPr>
          <p:cNvPr id="20" name="Platshållare för bild 3">
            <a:extLst>
              <a:ext uri="{FF2B5EF4-FFF2-40B4-BE49-F238E27FC236}">
                <a16:creationId xmlns:a16="http://schemas.microsoft.com/office/drawing/2014/main" id="{3F8403CB-5574-8F4C-94BC-7BA495CFE264}"/>
              </a:ext>
            </a:extLst>
          </p:cNvPr>
          <p:cNvSpPr>
            <a:spLocks noGrp="1"/>
          </p:cNvSpPr>
          <p:nvPr>
            <p:ph type="pic" sz="quarter" idx="18" hasCustomPrompt="1"/>
          </p:nvPr>
        </p:nvSpPr>
        <p:spPr>
          <a:xfrm>
            <a:off x="6215275" y="1249310"/>
            <a:ext cx="5229104" cy="4427591"/>
          </a:xfrm>
          <a:prstGeom prst="rect">
            <a:avLst/>
          </a:prstGeom>
        </p:spPr>
        <p:txBody>
          <a:bodyPr anchor="ctr">
            <a:normAutofit/>
          </a:bodyPr>
          <a:lstStyle>
            <a:lvl1pPr algn="ctr">
              <a:defRPr sz="1867">
                <a:solidFill>
                  <a:schemeClr val="accent2"/>
                </a:solidFill>
              </a:defRPr>
            </a:lvl1pPr>
          </a:lstStyle>
          <a:p>
            <a:r>
              <a:rPr lang="sv-SE"/>
              <a:t>Dra bilden till platshållaren eller klicka </a:t>
            </a:r>
            <a:br>
              <a:rPr lang="sv-SE"/>
            </a:br>
            <a:r>
              <a:rPr lang="sv-SE"/>
              <a:t>på ikonen för att lägga till den</a:t>
            </a:r>
          </a:p>
        </p:txBody>
      </p:sp>
      <p:sp>
        <p:nvSpPr>
          <p:cNvPr id="21" name="Platshållare för text 2">
            <a:extLst>
              <a:ext uri="{FF2B5EF4-FFF2-40B4-BE49-F238E27FC236}">
                <a16:creationId xmlns:a16="http://schemas.microsoft.com/office/drawing/2014/main" id="{B4F3B608-0B57-1948-85E3-13E3BA87800E}"/>
              </a:ext>
            </a:extLst>
          </p:cNvPr>
          <p:cNvSpPr>
            <a:spLocks noGrp="1"/>
          </p:cNvSpPr>
          <p:nvPr>
            <p:ph type="body" sz="quarter" idx="19" hasCustomPrompt="1"/>
          </p:nvPr>
        </p:nvSpPr>
        <p:spPr>
          <a:xfrm>
            <a:off x="6231221" y="5676899"/>
            <a:ext cx="4994595" cy="270260"/>
          </a:xfrm>
        </p:spPr>
        <p:txBody>
          <a:bodyPr lIns="0" tIns="0" rIns="0" bIns="0" anchor="b">
            <a:normAutofit/>
          </a:bodyPr>
          <a:lstStyle>
            <a:lvl1pPr marL="0" marR="0" indent="0" algn="l" defTabSz="914377" rtl="0" eaLnBrk="1" fontAlgn="auto" latinLnBrk="0" hangingPunct="1">
              <a:lnSpc>
                <a:spcPts val="2400"/>
              </a:lnSpc>
              <a:spcBef>
                <a:spcPts val="1000"/>
              </a:spcBef>
              <a:spcAft>
                <a:spcPts val="0"/>
              </a:spcAft>
              <a:buClrTx/>
              <a:buSzTx/>
              <a:buFont typeface="Arial"/>
              <a:buNone/>
              <a:tabLst/>
              <a:defRPr sz="1200"/>
            </a:lvl1pPr>
          </a:lstStyle>
          <a:p>
            <a:pPr marL="0" marR="0" lvl="0" indent="0" algn="l" defTabSz="914377" rtl="0" eaLnBrk="1" fontAlgn="auto" latinLnBrk="0" hangingPunct="1">
              <a:lnSpc>
                <a:spcPts val="2400"/>
              </a:lnSpc>
              <a:spcBef>
                <a:spcPts val="1000"/>
              </a:spcBef>
              <a:spcAft>
                <a:spcPts val="0"/>
              </a:spcAft>
              <a:buClrTx/>
              <a:buSzTx/>
              <a:buFont typeface="Arial"/>
              <a:buNone/>
              <a:tabLst/>
              <a:defRPr/>
            </a:pPr>
            <a:r>
              <a:rPr lang="sv-SE"/>
              <a:t>Bildbyline + copyright</a:t>
            </a:r>
          </a:p>
        </p:txBody>
      </p:sp>
      <p:sp>
        <p:nvSpPr>
          <p:cNvPr id="22" name="Platshållare för text 2">
            <a:extLst>
              <a:ext uri="{FF2B5EF4-FFF2-40B4-BE49-F238E27FC236}">
                <a16:creationId xmlns:a16="http://schemas.microsoft.com/office/drawing/2014/main" id="{BD562160-B415-DF4D-8EA7-73431A804873}"/>
              </a:ext>
            </a:extLst>
          </p:cNvPr>
          <p:cNvSpPr>
            <a:spLocks noGrp="1"/>
          </p:cNvSpPr>
          <p:nvPr>
            <p:ph type="body" sz="quarter" idx="20" hasCustomPrompt="1"/>
          </p:nvPr>
        </p:nvSpPr>
        <p:spPr>
          <a:xfrm>
            <a:off x="780873" y="5676899"/>
            <a:ext cx="4994595" cy="270260"/>
          </a:xfrm>
        </p:spPr>
        <p:txBody>
          <a:bodyPr lIns="0" tIns="0" rIns="0" bIns="0" anchor="b">
            <a:normAutofit/>
          </a:bodyPr>
          <a:lstStyle>
            <a:lvl1pPr marL="0" marR="0" indent="0" algn="l" defTabSz="914377" rtl="0" eaLnBrk="1" fontAlgn="auto" latinLnBrk="0" hangingPunct="1">
              <a:lnSpc>
                <a:spcPts val="2400"/>
              </a:lnSpc>
              <a:spcBef>
                <a:spcPts val="1000"/>
              </a:spcBef>
              <a:spcAft>
                <a:spcPts val="0"/>
              </a:spcAft>
              <a:buClrTx/>
              <a:buSzTx/>
              <a:buFont typeface="Arial"/>
              <a:buNone/>
              <a:tabLst/>
              <a:defRPr sz="1200"/>
            </a:lvl1pPr>
          </a:lstStyle>
          <a:p>
            <a:pPr marL="0" marR="0" lvl="0" indent="0" algn="l" defTabSz="914377" rtl="0" eaLnBrk="1" fontAlgn="auto" latinLnBrk="0" hangingPunct="1">
              <a:lnSpc>
                <a:spcPts val="2400"/>
              </a:lnSpc>
              <a:spcBef>
                <a:spcPts val="1000"/>
              </a:spcBef>
              <a:spcAft>
                <a:spcPts val="0"/>
              </a:spcAft>
              <a:buClrTx/>
              <a:buSzTx/>
              <a:buFont typeface="Arial"/>
              <a:buNone/>
              <a:tabLst/>
              <a:defRPr/>
            </a:pPr>
            <a:r>
              <a:rPr lang="sv-SE"/>
              <a:t>Bildbyline + copyright</a:t>
            </a:r>
          </a:p>
        </p:txBody>
      </p:sp>
      <p:cxnSp>
        <p:nvCxnSpPr>
          <p:cNvPr id="17" name="Rak 16">
            <a:extLst>
              <a:ext uri="{FF2B5EF4-FFF2-40B4-BE49-F238E27FC236}">
                <a16:creationId xmlns:a16="http://schemas.microsoft.com/office/drawing/2014/main" id="{5F27B47A-F60E-8743-A8BD-8B3B2A75637B}"/>
              </a:ext>
            </a:extLst>
          </p:cNvPr>
          <p:cNvCxnSpPr>
            <a:cxnSpLocks/>
          </p:cNvCxnSpPr>
          <p:nvPr userDrawn="1"/>
        </p:nvCxnSpPr>
        <p:spPr>
          <a:xfrm>
            <a:off x="747623" y="392853"/>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Platshållare för bildnummer 1">
            <a:extLst>
              <a:ext uri="{FF2B5EF4-FFF2-40B4-BE49-F238E27FC236}">
                <a16:creationId xmlns:a16="http://schemas.microsoft.com/office/drawing/2014/main" id="{76F69038-8301-C24C-9C11-C7BC0ACC5525}"/>
              </a:ext>
            </a:extLst>
          </p:cNvPr>
          <p:cNvSpPr>
            <a:spLocks noGrp="1"/>
          </p:cNvSpPr>
          <p:nvPr>
            <p:ph type="sldNum" sz="quarter" idx="14"/>
          </p:nvPr>
        </p:nvSpPr>
        <p:spPr>
          <a:xfrm>
            <a:off x="747623" y="6205019"/>
            <a:ext cx="1241443" cy="401637"/>
          </a:xfrm>
          <a:prstGeom prst="rect">
            <a:avLst/>
          </a:prstGeom>
        </p:spPr>
        <p:txBody>
          <a:bodyPr lIns="0" tIns="0" rIns="0" bIns="0" anchor="b"/>
          <a:lstStyle>
            <a:lvl1pPr algn="l">
              <a:defRPr sz="1333">
                <a:solidFill>
                  <a:schemeClr val="accent2"/>
                </a:solidFill>
                <a:latin typeface="Arial" panose="020B0604020202020204" pitchFamily="34" charset="0"/>
                <a:cs typeface="Arial" panose="020B0604020202020204" pitchFamily="34" charset="0"/>
              </a:defRPr>
            </a:lvl1pPr>
          </a:lstStyle>
          <a:p>
            <a:fld id="{E9A8A886-B35F-B144-BC95-04F52B27B616}" type="slidenum">
              <a:rPr lang="sv-SE" smtClean="0"/>
              <a:pPr/>
              <a:t>‹#›</a:t>
            </a:fld>
            <a:endParaRPr lang="sv-SE"/>
          </a:p>
        </p:txBody>
      </p:sp>
      <p:cxnSp>
        <p:nvCxnSpPr>
          <p:cNvPr id="19" name="Rak 18">
            <a:extLst>
              <a:ext uri="{FF2B5EF4-FFF2-40B4-BE49-F238E27FC236}">
                <a16:creationId xmlns:a16="http://schemas.microsoft.com/office/drawing/2014/main" id="{E6D1877F-F7A0-874F-8A3B-4D9F72631A44}"/>
              </a:ext>
            </a:extLst>
          </p:cNvPr>
          <p:cNvCxnSpPr>
            <a:cxnSpLocks/>
          </p:cNvCxnSpPr>
          <p:nvPr userDrawn="1"/>
        </p:nvCxnSpPr>
        <p:spPr>
          <a:xfrm>
            <a:off x="747623" y="6077659"/>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355774"/>
      </p:ext>
    </p:extLst>
  </p:cSld>
  <p:clrMapOvr>
    <a:masterClrMapping/>
  </p:clrMapOvr>
  <p:transition spd="slow">
    <p:push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LD x 4">
    <p:spTree>
      <p:nvGrpSpPr>
        <p:cNvPr id="1" name=""/>
        <p:cNvGrpSpPr/>
        <p:nvPr/>
      </p:nvGrpSpPr>
      <p:grpSpPr>
        <a:xfrm>
          <a:off x="0" y="0"/>
          <a:ext cx="0" cy="0"/>
          <a:chOff x="0" y="0"/>
          <a:chExt cx="0" cy="0"/>
        </a:xfrm>
      </p:grpSpPr>
      <p:sp>
        <p:nvSpPr>
          <p:cNvPr id="29" name="Rektangel 28"/>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7" name="Platshållare för bild 3"/>
          <p:cNvSpPr>
            <a:spLocks noGrp="1"/>
          </p:cNvSpPr>
          <p:nvPr>
            <p:ph type="pic" sz="quarter" idx="12" hasCustomPrompt="1"/>
          </p:nvPr>
        </p:nvSpPr>
        <p:spPr>
          <a:xfrm>
            <a:off x="325120" y="3364994"/>
            <a:ext cx="5705856" cy="3493007"/>
          </a:xfrm>
          <a:prstGeom prst="rect">
            <a:avLst/>
          </a:prstGeom>
        </p:spPr>
        <p:txBody>
          <a:bodyPr anchor="ctr">
            <a:normAutofit/>
          </a:bodyPr>
          <a:lstStyle>
            <a:lvl1pPr algn="ctr">
              <a:defRPr sz="1867">
                <a:solidFill>
                  <a:schemeClr val="accent2"/>
                </a:solidFill>
              </a:defRPr>
            </a:lvl1pPr>
          </a:lstStyle>
          <a:p>
            <a:r>
              <a:rPr lang="sv-SE"/>
              <a:t>Dra bilden till platshållaren eller klicka </a:t>
            </a:r>
            <a:br>
              <a:rPr lang="sv-SE"/>
            </a:br>
            <a:r>
              <a:rPr lang="sv-SE"/>
              <a:t>på ikonen för att lägga till den</a:t>
            </a:r>
          </a:p>
        </p:txBody>
      </p:sp>
      <p:sp>
        <p:nvSpPr>
          <p:cNvPr id="23" name="Platshållare för bild 3"/>
          <p:cNvSpPr>
            <a:spLocks noGrp="1"/>
          </p:cNvSpPr>
          <p:nvPr>
            <p:ph type="pic" sz="quarter" idx="10" hasCustomPrompt="1"/>
          </p:nvPr>
        </p:nvSpPr>
        <p:spPr>
          <a:xfrm>
            <a:off x="325120" y="0"/>
            <a:ext cx="5705856" cy="3364992"/>
          </a:xfrm>
          <a:prstGeom prst="rect">
            <a:avLst/>
          </a:prstGeom>
        </p:spPr>
        <p:txBody>
          <a:bodyPr anchor="ctr">
            <a:normAutofit/>
          </a:bodyPr>
          <a:lstStyle>
            <a:lvl1pPr algn="ctr">
              <a:defRPr sz="1867">
                <a:solidFill>
                  <a:schemeClr val="accent2"/>
                </a:solidFill>
              </a:defRPr>
            </a:lvl1pPr>
          </a:lstStyle>
          <a:p>
            <a:r>
              <a:rPr lang="sv-SE"/>
              <a:t>Dra bilden till platshållaren eller klicka </a:t>
            </a:r>
            <a:br>
              <a:rPr lang="sv-SE"/>
            </a:br>
            <a:r>
              <a:rPr lang="sv-SE"/>
              <a:t>på ikonen för att lägga till den</a:t>
            </a:r>
          </a:p>
        </p:txBody>
      </p:sp>
      <p:sp>
        <p:nvSpPr>
          <p:cNvPr id="24" name="Platshållare för bild 3"/>
          <p:cNvSpPr>
            <a:spLocks noGrp="1"/>
          </p:cNvSpPr>
          <p:nvPr>
            <p:ph type="pic" sz="quarter" idx="11" hasCustomPrompt="1"/>
          </p:nvPr>
        </p:nvSpPr>
        <p:spPr>
          <a:xfrm>
            <a:off x="6030977" y="0"/>
            <a:ext cx="6161023" cy="3364992"/>
          </a:xfrm>
          <a:prstGeom prst="rect">
            <a:avLst/>
          </a:prstGeom>
        </p:spPr>
        <p:txBody>
          <a:bodyPr anchor="ctr">
            <a:normAutofit/>
          </a:bodyPr>
          <a:lstStyle>
            <a:lvl1pPr algn="ctr">
              <a:defRPr sz="1867">
                <a:solidFill>
                  <a:schemeClr val="accent2"/>
                </a:solidFill>
              </a:defRPr>
            </a:lvl1pPr>
          </a:lstStyle>
          <a:p>
            <a:r>
              <a:rPr lang="sv-SE"/>
              <a:t>Dra bilden till platshållaren eller klicka</a:t>
            </a:r>
            <a:br>
              <a:rPr lang="sv-SE"/>
            </a:br>
            <a:r>
              <a:rPr lang="sv-SE"/>
              <a:t> på ikonen för att lägga till den</a:t>
            </a:r>
          </a:p>
        </p:txBody>
      </p:sp>
      <p:sp>
        <p:nvSpPr>
          <p:cNvPr id="28" name="Platshållare för bild 3"/>
          <p:cNvSpPr>
            <a:spLocks noGrp="1"/>
          </p:cNvSpPr>
          <p:nvPr>
            <p:ph type="pic" sz="quarter" idx="13" hasCustomPrompt="1"/>
          </p:nvPr>
        </p:nvSpPr>
        <p:spPr>
          <a:xfrm>
            <a:off x="6030977" y="3364994"/>
            <a:ext cx="6161023" cy="3493007"/>
          </a:xfrm>
          <a:prstGeom prst="rect">
            <a:avLst/>
          </a:prstGeom>
        </p:spPr>
        <p:txBody>
          <a:bodyPr anchor="ctr">
            <a:normAutofit/>
          </a:bodyPr>
          <a:lstStyle>
            <a:lvl1pPr algn="ctr">
              <a:defRPr sz="1867">
                <a:solidFill>
                  <a:schemeClr val="accent2"/>
                </a:solidFill>
              </a:defRPr>
            </a:lvl1pPr>
          </a:lstStyle>
          <a:p>
            <a:r>
              <a:rPr lang="sv-SE"/>
              <a:t>Dra bilden till platshållaren eller klicka </a:t>
            </a:r>
            <a:br>
              <a:rPr lang="sv-SE"/>
            </a:br>
            <a:r>
              <a:rPr lang="sv-SE"/>
              <a:t>på ikonen för att lägga till den</a:t>
            </a:r>
          </a:p>
        </p:txBody>
      </p:sp>
      <p:pic>
        <p:nvPicPr>
          <p:cNvPr id="8" name="Bildobjekt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25120" cy="6858000"/>
          </a:xfrm>
          <a:prstGeom prst="rect">
            <a:avLst/>
          </a:prstGeom>
        </p:spPr>
      </p:pic>
    </p:spTree>
    <p:extLst>
      <p:ext uri="{BB962C8B-B14F-4D97-AF65-F5344CB8AC3E}">
        <p14:creationId xmlns:p14="http://schemas.microsoft.com/office/powerpoint/2010/main" val="515707460"/>
      </p:ext>
    </p:extLst>
  </p:cSld>
  <p:clrMapOvr>
    <a:masterClrMapping/>
  </p:clrMapOvr>
  <p:transition spd="slow">
    <p:push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LUTRUTA_1">
    <p:spTree>
      <p:nvGrpSpPr>
        <p:cNvPr id="1" name=""/>
        <p:cNvGrpSpPr/>
        <p:nvPr/>
      </p:nvGrpSpPr>
      <p:grpSpPr>
        <a:xfrm>
          <a:off x="0" y="0"/>
          <a:ext cx="0" cy="0"/>
          <a:chOff x="0" y="0"/>
          <a:chExt cx="0" cy="0"/>
        </a:xfrm>
      </p:grpSpPr>
      <p:sp>
        <p:nvSpPr>
          <p:cNvPr id="8" name="Rektangel 7"/>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solidFill>
                <a:schemeClr val="accent1"/>
              </a:solidFill>
            </a:endParaRPr>
          </a:p>
        </p:txBody>
      </p:sp>
      <p:sp>
        <p:nvSpPr>
          <p:cNvPr id="4" name="Platshållare för text 3"/>
          <p:cNvSpPr>
            <a:spLocks noGrp="1"/>
          </p:cNvSpPr>
          <p:nvPr>
            <p:ph type="body" sz="quarter" idx="13" hasCustomPrompt="1"/>
          </p:nvPr>
        </p:nvSpPr>
        <p:spPr>
          <a:xfrm>
            <a:off x="2270125" y="2725447"/>
            <a:ext cx="7651751" cy="854935"/>
          </a:xfrm>
          <a:prstGeom prst="rect">
            <a:avLst/>
          </a:prstGeom>
        </p:spPr>
        <p:txBody>
          <a:bodyPr lIns="0" tIns="0" rIns="0" bIns="0">
            <a:spAutoFit/>
          </a:bodyPr>
          <a:lstStyle>
            <a:lvl1pPr algn="ctr">
              <a:lnSpc>
                <a:spcPts val="6667"/>
              </a:lnSpc>
              <a:spcBef>
                <a:spcPts val="0"/>
              </a:spcBef>
              <a:defRPr sz="6667" b="1">
                <a:solidFill>
                  <a:schemeClr val="accent2"/>
                </a:solidFill>
              </a:defRPr>
            </a:lvl1pPr>
          </a:lstStyle>
          <a:p>
            <a:pPr lvl="0"/>
            <a:r>
              <a:rPr lang="sv-SE" err="1"/>
              <a:t>Thank</a:t>
            </a:r>
            <a:r>
              <a:rPr lang="sv-SE"/>
              <a:t> </a:t>
            </a:r>
            <a:r>
              <a:rPr lang="sv-SE" err="1"/>
              <a:t>you</a:t>
            </a:r>
            <a:r>
              <a:rPr lang="sv-SE"/>
              <a:t>!</a:t>
            </a:r>
          </a:p>
        </p:txBody>
      </p:sp>
      <p:pic>
        <p:nvPicPr>
          <p:cNvPr id="9" name="Bildobjekt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85882" y="6303758"/>
            <a:ext cx="2420236" cy="359884"/>
          </a:xfrm>
          <a:prstGeom prst="rect">
            <a:avLst/>
          </a:prstGeom>
        </p:spPr>
      </p:pic>
      <p:pic>
        <p:nvPicPr>
          <p:cNvPr id="11" name="Bildobjekt 10">
            <a:extLst>
              <a:ext uri="{FF2B5EF4-FFF2-40B4-BE49-F238E27FC236}">
                <a16:creationId xmlns:a16="http://schemas.microsoft.com/office/drawing/2014/main" id="{C1E2D19A-3205-F846-9B8B-8D8B8C359C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96311" y="3768337"/>
            <a:ext cx="1033307" cy="581235"/>
          </a:xfrm>
          <a:prstGeom prst="rect">
            <a:avLst/>
          </a:prstGeom>
        </p:spPr>
      </p:pic>
      <p:cxnSp>
        <p:nvCxnSpPr>
          <p:cNvPr id="12" name="Rak 11">
            <a:extLst>
              <a:ext uri="{FF2B5EF4-FFF2-40B4-BE49-F238E27FC236}">
                <a16:creationId xmlns:a16="http://schemas.microsoft.com/office/drawing/2014/main" id="{971A417F-1E29-B54B-B7C2-8D78FE033A89}"/>
              </a:ext>
            </a:extLst>
          </p:cNvPr>
          <p:cNvCxnSpPr>
            <a:cxnSpLocks/>
          </p:cNvCxnSpPr>
          <p:nvPr userDrawn="1"/>
        </p:nvCxnSpPr>
        <p:spPr>
          <a:xfrm>
            <a:off x="747623" y="392853"/>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Platshållare för bildnummer 1">
            <a:extLst>
              <a:ext uri="{FF2B5EF4-FFF2-40B4-BE49-F238E27FC236}">
                <a16:creationId xmlns:a16="http://schemas.microsoft.com/office/drawing/2014/main" id="{39648B98-2E71-A544-8129-3494E453EAE9}"/>
              </a:ext>
            </a:extLst>
          </p:cNvPr>
          <p:cNvSpPr>
            <a:spLocks noGrp="1"/>
          </p:cNvSpPr>
          <p:nvPr>
            <p:ph type="sldNum" sz="quarter" idx="14"/>
          </p:nvPr>
        </p:nvSpPr>
        <p:spPr>
          <a:xfrm>
            <a:off x="747623" y="6205019"/>
            <a:ext cx="1241443" cy="401637"/>
          </a:xfrm>
          <a:prstGeom prst="rect">
            <a:avLst/>
          </a:prstGeom>
        </p:spPr>
        <p:txBody>
          <a:bodyPr lIns="0" tIns="0" rIns="0" bIns="0" anchor="b"/>
          <a:lstStyle>
            <a:lvl1pPr algn="l">
              <a:defRPr sz="1333">
                <a:solidFill>
                  <a:schemeClr val="accent2"/>
                </a:solidFill>
                <a:latin typeface="Arial" panose="020B0604020202020204" pitchFamily="34" charset="0"/>
                <a:cs typeface="Arial" panose="020B0604020202020204" pitchFamily="34" charset="0"/>
              </a:defRPr>
            </a:lvl1pPr>
          </a:lstStyle>
          <a:p>
            <a:fld id="{E9A8A886-B35F-B144-BC95-04F52B27B616}" type="slidenum">
              <a:rPr lang="sv-SE" smtClean="0"/>
              <a:pPr/>
              <a:t>‹#›</a:t>
            </a:fld>
            <a:endParaRPr lang="sv-SE"/>
          </a:p>
        </p:txBody>
      </p:sp>
      <p:cxnSp>
        <p:nvCxnSpPr>
          <p:cNvPr id="14" name="Rak 13">
            <a:extLst>
              <a:ext uri="{FF2B5EF4-FFF2-40B4-BE49-F238E27FC236}">
                <a16:creationId xmlns:a16="http://schemas.microsoft.com/office/drawing/2014/main" id="{C5CF3FDE-18B6-554D-88B8-906FF059298E}"/>
              </a:ext>
            </a:extLst>
          </p:cNvPr>
          <p:cNvCxnSpPr>
            <a:cxnSpLocks/>
          </p:cNvCxnSpPr>
          <p:nvPr userDrawn="1"/>
        </p:nvCxnSpPr>
        <p:spPr>
          <a:xfrm>
            <a:off x="747623" y="6077659"/>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173030"/>
      </p:ext>
    </p:extLst>
  </p:cSld>
  <p:clrMapOvr>
    <a:masterClrMapping/>
  </p:clrMapOvr>
  <p:transition spd="slow">
    <p:push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LUTRUTA_2">
    <p:spTree>
      <p:nvGrpSpPr>
        <p:cNvPr id="1" name=""/>
        <p:cNvGrpSpPr/>
        <p:nvPr/>
      </p:nvGrpSpPr>
      <p:grpSpPr>
        <a:xfrm>
          <a:off x="0" y="0"/>
          <a:ext cx="0" cy="0"/>
          <a:chOff x="0" y="0"/>
          <a:chExt cx="0" cy="0"/>
        </a:xfrm>
      </p:grpSpPr>
      <p:sp>
        <p:nvSpPr>
          <p:cNvPr id="13" name="Platshållare för text 3">
            <a:extLst>
              <a:ext uri="{FF2B5EF4-FFF2-40B4-BE49-F238E27FC236}">
                <a16:creationId xmlns:a16="http://schemas.microsoft.com/office/drawing/2014/main" id="{6542ED12-1CA6-AC40-8500-C5AA829DCCC4}"/>
              </a:ext>
            </a:extLst>
          </p:cNvPr>
          <p:cNvSpPr>
            <a:spLocks noGrp="1"/>
          </p:cNvSpPr>
          <p:nvPr>
            <p:ph type="body" sz="quarter" idx="13" hasCustomPrompt="1"/>
          </p:nvPr>
        </p:nvSpPr>
        <p:spPr>
          <a:xfrm>
            <a:off x="2270125" y="2725447"/>
            <a:ext cx="7651751" cy="854935"/>
          </a:xfrm>
          <a:prstGeom prst="rect">
            <a:avLst/>
          </a:prstGeom>
        </p:spPr>
        <p:txBody>
          <a:bodyPr lIns="0" tIns="0" rIns="0" bIns="0">
            <a:spAutoFit/>
          </a:bodyPr>
          <a:lstStyle>
            <a:lvl1pPr algn="ctr">
              <a:lnSpc>
                <a:spcPts val="6667"/>
              </a:lnSpc>
              <a:spcBef>
                <a:spcPts val="0"/>
              </a:spcBef>
              <a:defRPr sz="6667" b="1">
                <a:solidFill>
                  <a:schemeClr val="accent1"/>
                </a:solidFill>
              </a:defRPr>
            </a:lvl1pPr>
          </a:lstStyle>
          <a:p>
            <a:pPr lvl="0"/>
            <a:r>
              <a:rPr lang="sv-SE" err="1"/>
              <a:t>Thank</a:t>
            </a:r>
            <a:r>
              <a:rPr lang="sv-SE"/>
              <a:t> </a:t>
            </a:r>
            <a:r>
              <a:rPr lang="sv-SE" err="1"/>
              <a:t>You</a:t>
            </a:r>
            <a:r>
              <a:rPr lang="sv-SE"/>
              <a:t>!</a:t>
            </a:r>
          </a:p>
        </p:txBody>
      </p:sp>
      <p:cxnSp>
        <p:nvCxnSpPr>
          <p:cNvPr id="23" name="Rak 22">
            <a:extLst>
              <a:ext uri="{FF2B5EF4-FFF2-40B4-BE49-F238E27FC236}">
                <a16:creationId xmlns:a16="http://schemas.microsoft.com/office/drawing/2014/main" id="{1069CA10-AE1D-7E48-BA24-8AEB8F348CFC}"/>
              </a:ext>
            </a:extLst>
          </p:cNvPr>
          <p:cNvCxnSpPr/>
          <p:nvPr userDrawn="1"/>
        </p:nvCxnSpPr>
        <p:spPr>
          <a:xfrm>
            <a:off x="424072" y="392853"/>
            <a:ext cx="1137778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5" name="Bildobjekt 24">
            <a:extLst>
              <a:ext uri="{FF2B5EF4-FFF2-40B4-BE49-F238E27FC236}">
                <a16:creationId xmlns:a16="http://schemas.microsoft.com/office/drawing/2014/main" id="{5199C39D-2AC5-A446-8316-68D810A293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96312" y="3768337"/>
            <a:ext cx="1033305" cy="581235"/>
          </a:xfrm>
          <a:prstGeom prst="rect">
            <a:avLst/>
          </a:prstGeom>
        </p:spPr>
      </p:pic>
      <p:pic>
        <p:nvPicPr>
          <p:cNvPr id="26" name="Bildobjekt 25">
            <a:extLst>
              <a:ext uri="{FF2B5EF4-FFF2-40B4-BE49-F238E27FC236}">
                <a16:creationId xmlns:a16="http://schemas.microsoft.com/office/drawing/2014/main" id="{4A4D5E78-A258-0041-A145-CA13D019C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5882" y="6303758"/>
            <a:ext cx="2420236" cy="359884"/>
          </a:xfrm>
          <a:prstGeom prst="rect">
            <a:avLst/>
          </a:prstGeom>
        </p:spPr>
      </p:pic>
      <p:cxnSp>
        <p:nvCxnSpPr>
          <p:cNvPr id="28" name="Rak 27">
            <a:extLst>
              <a:ext uri="{FF2B5EF4-FFF2-40B4-BE49-F238E27FC236}">
                <a16:creationId xmlns:a16="http://schemas.microsoft.com/office/drawing/2014/main" id="{6828C842-DD8F-2547-B22C-48B30CE12F22}"/>
              </a:ext>
            </a:extLst>
          </p:cNvPr>
          <p:cNvCxnSpPr/>
          <p:nvPr userDrawn="1"/>
        </p:nvCxnSpPr>
        <p:spPr>
          <a:xfrm>
            <a:off x="424072" y="6077659"/>
            <a:ext cx="1137778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5" name="Bildobjekt 34">
            <a:extLst>
              <a:ext uri="{FF2B5EF4-FFF2-40B4-BE49-F238E27FC236}">
                <a16:creationId xmlns:a16="http://schemas.microsoft.com/office/drawing/2014/main" id="{F176E576-0FE6-6344-84D8-5B097D84A40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885882" y="6304072"/>
            <a:ext cx="2420236" cy="359253"/>
          </a:xfrm>
          <a:prstGeom prst="rect">
            <a:avLst/>
          </a:prstGeom>
        </p:spPr>
      </p:pic>
      <p:cxnSp>
        <p:nvCxnSpPr>
          <p:cNvPr id="11" name="Rak 10">
            <a:extLst>
              <a:ext uri="{FF2B5EF4-FFF2-40B4-BE49-F238E27FC236}">
                <a16:creationId xmlns:a16="http://schemas.microsoft.com/office/drawing/2014/main" id="{B1FF07E1-C134-DD44-B313-B614B5A95ABB}"/>
              </a:ext>
            </a:extLst>
          </p:cNvPr>
          <p:cNvCxnSpPr>
            <a:cxnSpLocks/>
          </p:cNvCxnSpPr>
          <p:nvPr userDrawn="1"/>
        </p:nvCxnSpPr>
        <p:spPr>
          <a:xfrm>
            <a:off x="747623" y="392853"/>
            <a:ext cx="106967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Platshållare för bildnummer 1">
            <a:extLst>
              <a:ext uri="{FF2B5EF4-FFF2-40B4-BE49-F238E27FC236}">
                <a16:creationId xmlns:a16="http://schemas.microsoft.com/office/drawing/2014/main" id="{66EDC554-82C6-2B40-A5E9-B4CBB7B25C59}"/>
              </a:ext>
            </a:extLst>
          </p:cNvPr>
          <p:cNvSpPr>
            <a:spLocks noGrp="1"/>
          </p:cNvSpPr>
          <p:nvPr>
            <p:ph type="sldNum" sz="quarter" idx="14"/>
          </p:nvPr>
        </p:nvSpPr>
        <p:spPr>
          <a:xfrm>
            <a:off x="747623" y="6205019"/>
            <a:ext cx="1241443" cy="401637"/>
          </a:xfrm>
          <a:prstGeom prst="rect">
            <a:avLst/>
          </a:prstGeom>
          <a:ln>
            <a:noFill/>
          </a:ln>
        </p:spPr>
        <p:txBody>
          <a:bodyPr lIns="0" tIns="0" rIns="0" bIns="0" anchor="b"/>
          <a:lstStyle>
            <a:lvl1pPr algn="l">
              <a:defRPr sz="1333">
                <a:solidFill>
                  <a:schemeClr val="accent1"/>
                </a:solidFill>
                <a:latin typeface="Arial" panose="020B0604020202020204" pitchFamily="34" charset="0"/>
                <a:cs typeface="Arial" panose="020B0604020202020204" pitchFamily="34" charset="0"/>
              </a:defRPr>
            </a:lvl1pPr>
          </a:lstStyle>
          <a:p>
            <a:fld id="{E9A8A886-B35F-B144-BC95-04F52B27B616}" type="slidenum">
              <a:rPr lang="sv-SE" smtClean="0"/>
              <a:pPr/>
              <a:t>‹#›</a:t>
            </a:fld>
            <a:endParaRPr lang="sv-SE"/>
          </a:p>
        </p:txBody>
      </p:sp>
      <p:cxnSp>
        <p:nvCxnSpPr>
          <p:cNvPr id="14" name="Rak 13">
            <a:extLst>
              <a:ext uri="{FF2B5EF4-FFF2-40B4-BE49-F238E27FC236}">
                <a16:creationId xmlns:a16="http://schemas.microsoft.com/office/drawing/2014/main" id="{D9A20618-2157-D84F-9D92-A0F132739F06}"/>
              </a:ext>
            </a:extLst>
          </p:cNvPr>
          <p:cNvCxnSpPr>
            <a:cxnSpLocks/>
          </p:cNvCxnSpPr>
          <p:nvPr userDrawn="1"/>
        </p:nvCxnSpPr>
        <p:spPr>
          <a:xfrm>
            <a:off x="747623" y="6077659"/>
            <a:ext cx="106967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829277"/>
      </p:ext>
    </p:extLst>
  </p:cSld>
  <p:clrMapOvr>
    <a:masterClrMapping/>
  </p:clrMapOvr>
  <p:transition spd="slow">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Överrubrik, bild">
    <p:spTree>
      <p:nvGrpSpPr>
        <p:cNvPr id="1" name=""/>
        <p:cNvGrpSpPr/>
        <p:nvPr/>
      </p:nvGrpSpPr>
      <p:grpSpPr>
        <a:xfrm>
          <a:off x="0" y="0"/>
          <a:ext cx="0" cy="0"/>
          <a:chOff x="0" y="0"/>
          <a:chExt cx="0" cy="0"/>
        </a:xfrm>
      </p:grpSpPr>
      <p:sp>
        <p:nvSpPr>
          <p:cNvPr id="7" name="Platshållare för rubrik 1">
            <a:extLst>
              <a:ext uri="{FF2B5EF4-FFF2-40B4-BE49-F238E27FC236}">
                <a16:creationId xmlns:a16="http://schemas.microsoft.com/office/drawing/2014/main" id="{F7DC3862-EBAE-453B-A27E-B81DA94950E1}"/>
              </a:ext>
            </a:extLst>
          </p:cNvPr>
          <p:cNvSpPr>
            <a:spLocks noGrp="1"/>
          </p:cNvSpPr>
          <p:nvPr>
            <p:ph type="title" hasCustomPrompt="1"/>
          </p:nvPr>
        </p:nvSpPr>
        <p:spPr>
          <a:xfrm>
            <a:off x="5557695" y="542260"/>
            <a:ext cx="5578618" cy="546765"/>
          </a:xfrm>
          <a:prstGeom prst="rect">
            <a:avLst/>
          </a:prstGeom>
        </p:spPr>
        <p:txBody>
          <a:bodyPr vert="horz" lIns="91440" tIns="45720" rIns="91440" bIns="45720" rtlCol="0" anchor="b" anchorCtr="0">
            <a:noAutofit/>
          </a:bodyPr>
          <a:lstStyle>
            <a:lvl1pPr>
              <a:defRPr sz="1800" b="0">
                <a:solidFill>
                  <a:schemeClr val="accent1"/>
                </a:solidFill>
                <a:latin typeface="+mj-lt"/>
                <a:cs typeface="Arial" panose="020B0604020202020204" pitchFamily="34" charset="0"/>
              </a:defRPr>
            </a:lvl1pPr>
          </a:lstStyle>
          <a:p>
            <a:pPr lvl="0"/>
            <a:r>
              <a:rPr lang="en-GB" noProof="0"/>
              <a:t>Lägg till presentationstitel, kapitelrubrik eller överrubrik</a:t>
            </a:r>
          </a:p>
        </p:txBody>
      </p:sp>
      <p:sp>
        <p:nvSpPr>
          <p:cNvPr id="5" name="Text Placeholder 13">
            <a:extLst>
              <a:ext uri="{FF2B5EF4-FFF2-40B4-BE49-F238E27FC236}">
                <a16:creationId xmlns:a16="http://schemas.microsoft.com/office/drawing/2014/main" id="{13762E24-B82F-4180-863E-40AF0A9D1B26}"/>
              </a:ext>
            </a:extLst>
          </p:cNvPr>
          <p:cNvSpPr>
            <a:spLocks noGrp="1"/>
          </p:cNvSpPr>
          <p:nvPr>
            <p:ph type="body" sz="quarter" idx="14"/>
          </p:nvPr>
        </p:nvSpPr>
        <p:spPr>
          <a:xfrm>
            <a:off x="5577224" y="1520826"/>
            <a:ext cx="5744491" cy="4248150"/>
          </a:xfrm>
          <a:prstGeom prst="rect">
            <a:avLst/>
          </a:prstGeom>
        </p:spPr>
        <p:txBody>
          <a:bodyPr/>
          <a:lstStyle>
            <a:lvl1pPr>
              <a:lnSpc>
                <a:spcPct val="100000"/>
              </a:lnSpc>
              <a:buFont typeface="Arial" panose="020B0604020202020204" pitchFamily="34" charset="0"/>
              <a:buChar char="•"/>
              <a:defRPr sz="1800"/>
            </a:lvl1pPr>
            <a:lvl2pPr>
              <a:lnSpc>
                <a:spcPct val="100000"/>
              </a:lnSpc>
              <a:buFont typeface="Arial" panose="020B0604020202020204" pitchFamily="34" charset="0"/>
              <a:buChar char="•"/>
              <a:defRPr sz="1600"/>
            </a:lvl2pPr>
            <a:lvl3pPr>
              <a:lnSpc>
                <a:spcPct val="100000"/>
              </a:lnSpc>
              <a:buFont typeface="Arial" panose="020B0604020202020204" pitchFamily="34" charset="0"/>
              <a:buChar char="•"/>
              <a:defRPr sz="1400"/>
            </a:lvl3pPr>
            <a:lvl4pPr>
              <a:lnSpc>
                <a:spcPct val="100000"/>
              </a:lnSpc>
              <a:buFont typeface="Arial" panose="020B0604020202020204" pitchFamily="34" charset="0"/>
              <a:buChar char="•"/>
              <a:defRPr sz="1000"/>
            </a:lvl4pPr>
            <a:lvl5pPr>
              <a:defRPr sz="1200"/>
            </a:lvl5pPr>
          </a:lstStyle>
          <a:p>
            <a:pPr lvl="0"/>
            <a:r>
              <a:rPr lang="sv-SE" noProof="0"/>
              <a:t>Klicka här för att ändra format på bakgrundstexten</a:t>
            </a:r>
          </a:p>
          <a:p>
            <a:pPr lvl="1"/>
            <a:r>
              <a:rPr lang="sv-SE" noProof="0"/>
              <a:t>Nivå två</a:t>
            </a:r>
          </a:p>
          <a:p>
            <a:pPr lvl="2"/>
            <a:r>
              <a:rPr lang="sv-SE" noProof="0"/>
              <a:t>Nivå tre</a:t>
            </a:r>
          </a:p>
        </p:txBody>
      </p:sp>
      <p:sp>
        <p:nvSpPr>
          <p:cNvPr id="3" name="Picture Placeholder 2">
            <a:extLst>
              <a:ext uri="{FF2B5EF4-FFF2-40B4-BE49-F238E27FC236}">
                <a16:creationId xmlns:a16="http://schemas.microsoft.com/office/drawing/2014/main" id="{B0D74089-4FA1-4CE6-BCD2-D73CCF91452A}"/>
              </a:ext>
            </a:extLst>
          </p:cNvPr>
          <p:cNvSpPr>
            <a:spLocks noGrp="1"/>
          </p:cNvSpPr>
          <p:nvPr>
            <p:ph type="pic" sz="quarter" idx="10"/>
          </p:nvPr>
        </p:nvSpPr>
        <p:spPr>
          <a:xfrm>
            <a:off x="-4232" y="3"/>
            <a:ext cx="4921249" cy="6328408"/>
          </a:xfrm>
          <a:prstGeom prst="rect">
            <a:avLst/>
          </a:prstGeom>
        </p:spPr>
        <p:txBody>
          <a:bodyPr/>
          <a:lstStyle>
            <a:lvl1pPr>
              <a:defRPr sz="2000"/>
            </a:lvl1pPr>
          </a:lstStyle>
          <a:p>
            <a:r>
              <a:rPr lang="sv-SE" noProof="0"/>
              <a:t>Klicka på ikonen för att lägga till en bild</a:t>
            </a:r>
            <a:endParaRPr lang="en-GB" noProof="0"/>
          </a:p>
        </p:txBody>
      </p:sp>
      <p:sp>
        <p:nvSpPr>
          <p:cNvPr id="6" name="Platshållare för text 11">
            <a:extLst>
              <a:ext uri="{FF2B5EF4-FFF2-40B4-BE49-F238E27FC236}">
                <a16:creationId xmlns:a16="http://schemas.microsoft.com/office/drawing/2014/main" id="{84D67DB7-55AB-4322-83CC-5F83B982714E}"/>
              </a:ext>
            </a:extLst>
          </p:cNvPr>
          <p:cNvSpPr>
            <a:spLocks noGrp="1"/>
          </p:cNvSpPr>
          <p:nvPr>
            <p:ph type="body" sz="quarter" idx="15" hasCustomPrompt="1"/>
          </p:nvPr>
        </p:nvSpPr>
        <p:spPr>
          <a:xfrm>
            <a:off x="5588667" y="5877008"/>
            <a:ext cx="5745080" cy="229017"/>
          </a:xfrm>
          <a:prstGeom prst="rect">
            <a:avLst/>
          </a:prstGeom>
        </p:spPr>
        <p:txBody>
          <a:bodyPr/>
          <a:lstStyle>
            <a:lvl1pPr marL="0" indent="0" algn="l">
              <a:buNone/>
              <a:defRPr sz="1200" i="1">
                <a:solidFill>
                  <a:schemeClr val="tx1"/>
                </a:solidFill>
              </a:defRPr>
            </a:lvl1pPr>
            <a:lvl2pPr>
              <a:defRPr sz="1200"/>
            </a:lvl2pPr>
            <a:lvl3pPr>
              <a:defRPr sz="1200"/>
            </a:lvl3pPr>
            <a:lvl4pPr>
              <a:defRPr sz="1200"/>
            </a:lvl4pPr>
            <a:lvl5pPr>
              <a:defRPr sz="1200"/>
            </a:lvl5pPr>
          </a:lstStyle>
          <a:p>
            <a:pPr lvl="0"/>
            <a:r>
              <a:rPr lang="en-GB" noProof="0"/>
              <a:t>Bildkälla: Fotograf Namn Namnsson</a:t>
            </a:r>
          </a:p>
        </p:txBody>
      </p:sp>
      <p:sp>
        <p:nvSpPr>
          <p:cNvPr id="9" name="Platshållare för datum 3">
            <a:extLst>
              <a:ext uri="{FF2B5EF4-FFF2-40B4-BE49-F238E27FC236}">
                <a16:creationId xmlns:a16="http://schemas.microsoft.com/office/drawing/2014/main" id="{A70D00E8-01BE-462E-B520-D6BE71579657}"/>
              </a:ext>
            </a:extLst>
          </p:cNvPr>
          <p:cNvSpPr>
            <a:spLocks noGrp="1"/>
          </p:cNvSpPr>
          <p:nvPr>
            <p:ph type="dt" sz="half" idx="2"/>
          </p:nvPr>
        </p:nvSpPr>
        <p:spPr>
          <a:xfrm>
            <a:off x="1055687" y="6356350"/>
            <a:ext cx="929523" cy="365125"/>
          </a:xfrm>
          <a:prstGeom prst="rect">
            <a:avLst/>
          </a:prstGeom>
        </p:spPr>
        <p:txBody>
          <a:bodyPr vert="horz" lIns="91440" tIns="45720" rIns="91440" bIns="45720" rtlCol="0" anchor="ctr"/>
          <a:lstStyle>
            <a:lvl1pPr algn="l">
              <a:defRPr sz="1050">
                <a:solidFill>
                  <a:schemeClr val="bg1"/>
                </a:solidFill>
              </a:defRPr>
            </a:lvl1pPr>
          </a:lstStyle>
          <a:p>
            <a:fld id="{9F36A944-98E7-4C32-ABD0-39B1C9C7C273}" type="datetimeFigureOut">
              <a:rPr lang="en-GB" noProof="0" smtClean="0"/>
              <a:pPr/>
              <a:t>17/01/2026</a:t>
            </a:fld>
            <a:endParaRPr lang="en-GB" noProof="0"/>
          </a:p>
        </p:txBody>
      </p:sp>
      <p:sp>
        <p:nvSpPr>
          <p:cNvPr id="10" name="Platshållare för sidfot 4">
            <a:extLst>
              <a:ext uri="{FF2B5EF4-FFF2-40B4-BE49-F238E27FC236}">
                <a16:creationId xmlns:a16="http://schemas.microsoft.com/office/drawing/2014/main" id="{9C8E7279-32A4-4081-A5F3-BFC489F3606B}"/>
              </a:ext>
            </a:extLst>
          </p:cNvPr>
          <p:cNvSpPr>
            <a:spLocks noGrp="1"/>
          </p:cNvSpPr>
          <p:nvPr>
            <p:ph type="ftr" sz="quarter" idx="3"/>
          </p:nvPr>
        </p:nvSpPr>
        <p:spPr>
          <a:xfrm>
            <a:off x="2033849" y="6356350"/>
            <a:ext cx="4114800" cy="365125"/>
          </a:xfrm>
          <a:prstGeom prst="rect">
            <a:avLst/>
          </a:prstGeom>
        </p:spPr>
        <p:txBody>
          <a:bodyPr vert="horz" lIns="91440" tIns="45720" rIns="91440" bIns="45720" rtlCol="0" anchor="ctr"/>
          <a:lstStyle>
            <a:lvl1pPr algn="l">
              <a:defRPr sz="1050">
                <a:solidFill>
                  <a:schemeClr val="bg1"/>
                </a:solidFill>
              </a:defRPr>
            </a:lvl1pPr>
          </a:lstStyle>
          <a:p>
            <a:endParaRPr lang="en-GB" noProof="0"/>
          </a:p>
        </p:txBody>
      </p:sp>
      <p:sp>
        <p:nvSpPr>
          <p:cNvPr id="14" name="Platshållare för bildnummer 5">
            <a:extLst>
              <a:ext uri="{FF2B5EF4-FFF2-40B4-BE49-F238E27FC236}">
                <a16:creationId xmlns:a16="http://schemas.microsoft.com/office/drawing/2014/main" id="{DDD66C7E-4FFB-4B52-82AA-CBA097CF67E1}"/>
              </a:ext>
            </a:extLst>
          </p:cNvPr>
          <p:cNvSpPr>
            <a:spLocks noGrp="1"/>
          </p:cNvSpPr>
          <p:nvPr>
            <p:ph type="sldNum" sz="quarter" idx="4"/>
          </p:nvPr>
        </p:nvSpPr>
        <p:spPr>
          <a:xfrm>
            <a:off x="439970" y="6356350"/>
            <a:ext cx="499801" cy="365125"/>
          </a:xfrm>
          <a:prstGeom prst="rect">
            <a:avLst/>
          </a:prstGeom>
        </p:spPr>
        <p:txBody>
          <a:bodyPr vert="horz" lIns="91440" tIns="45720" rIns="91440" bIns="45720" rtlCol="0" anchor="ctr"/>
          <a:lstStyle>
            <a:lvl1pPr algn="ctr">
              <a:defRPr sz="1050" b="1">
                <a:solidFill>
                  <a:schemeClr val="bg1"/>
                </a:solidFill>
              </a:defRPr>
            </a:lvl1pPr>
          </a:lstStyle>
          <a:p>
            <a:fld id="{A204C5AF-5CE7-4AC5-8E1F-91F181F143FE}" type="slidenum">
              <a:rPr lang="en-GB" noProof="0" smtClean="0"/>
              <a:pPr/>
              <a:t>‹#›</a:t>
            </a:fld>
            <a:endParaRPr lang="en-GB" noProof="0"/>
          </a:p>
        </p:txBody>
      </p:sp>
    </p:spTree>
    <p:extLst>
      <p:ext uri="{BB962C8B-B14F-4D97-AF65-F5344CB8AC3E}">
        <p14:creationId xmlns:p14="http://schemas.microsoft.com/office/powerpoint/2010/main" val="26101351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LUTRUTA_3">
    <p:spTree>
      <p:nvGrpSpPr>
        <p:cNvPr id="1" name=""/>
        <p:cNvGrpSpPr/>
        <p:nvPr/>
      </p:nvGrpSpPr>
      <p:grpSpPr>
        <a:xfrm>
          <a:off x="0" y="0"/>
          <a:ext cx="0" cy="0"/>
          <a:chOff x="0" y="0"/>
          <a:chExt cx="0" cy="0"/>
        </a:xfrm>
      </p:grpSpPr>
      <p:sp>
        <p:nvSpPr>
          <p:cNvPr id="8" name="Rektangel 7"/>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3" name="Platshållare för text 3">
            <a:extLst>
              <a:ext uri="{FF2B5EF4-FFF2-40B4-BE49-F238E27FC236}">
                <a16:creationId xmlns:a16="http://schemas.microsoft.com/office/drawing/2014/main" id="{C2BA5087-CA5C-6D41-B5F6-D411EEE78043}"/>
              </a:ext>
            </a:extLst>
          </p:cNvPr>
          <p:cNvSpPr>
            <a:spLocks noGrp="1"/>
          </p:cNvSpPr>
          <p:nvPr>
            <p:ph type="body" sz="quarter" idx="13" hasCustomPrompt="1"/>
          </p:nvPr>
        </p:nvSpPr>
        <p:spPr>
          <a:xfrm>
            <a:off x="2270125" y="2725447"/>
            <a:ext cx="7651751" cy="854935"/>
          </a:xfrm>
          <a:prstGeom prst="rect">
            <a:avLst/>
          </a:prstGeom>
        </p:spPr>
        <p:txBody>
          <a:bodyPr lIns="0" tIns="0" rIns="0" bIns="0">
            <a:spAutoFit/>
          </a:bodyPr>
          <a:lstStyle>
            <a:lvl1pPr algn="ctr">
              <a:lnSpc>
                <a:spcPts val="6667"/>
              </a:lnSpc>
              <a:spcBef>
                <a:spcPts val="0"/>
              </a:spcBef>
              <a:defRPr sz="6667" b="1">
                <a:solidFill>
                  <a:schemeClr val="accent2"/>
                </a:solidFill>
              </a:defRPr>
            </a:lvl1pPr>
          </a:lstStyle>
          <a:p>
            <a:pPr lvl="0"/>
            <a:r>
              <a:rPr lang="sv-SE" err="1"/>
              <a:t>Thank</a:t>
            </a:r>
            <a:r>
              <a:rPr lang="sv-SE"/>
              <a:t> </a:t>
            </a:r>
            <a:r>
              <a:rPr lang="sv-SE" err="1"/>
              <a:t>you</a:t>
            </a:r>
            <a:r>
              <a:rPr lang="sv-SE"/>
              <a:t>!</a:t>
            </a:r>
          </a:p>
        </p:txBody>
      </p:sp>
      <p:pic>
        <p:nvPicPr>
          <p:cNvPr id="21" name="Bildobjekt 20">
            <a:extLst>
              <a:ext uri="{FF2B5EF4-FFF2-40B4-BE49-F238E27FC236}">
                <a16:creationId xmlns:a16="http://schemas.microsoft.com/office/drawing/2014/main" id="{ECFB93AF-F04B-B84A-A7E8-CE1DC90F9B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96311" y="3768337"/>
            <a:ext cx="1033307" cy="581235"/>
          </a:xfrm>
          <a:prstGeom prst="rect">
            <a:avLst/>
          </a:prstGeom>
        </p:spPr>
      </p:pic>
      <p:pic>
        <p:nvPicPr>
          <p:cNvPr id="22" name="Bildobjekt 21">
            <a:extLst>
              <a:ext uri="{FF2B5EF4-FFF2-40B4-BE49-F238E27FC236}">
                <a16:creationId xmlns:a16="http://schemas.microsoft.com/office/drawing/2014/main" id="{2D3B4577-5303-EE48-B2C6-B693D8A3448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5882" y="6303758"/>
            <a:ext cx="2420236" cy="359884"/>
          </a:xfrm>
          <a:prstGeom prst="rect">
            <a:avLst/>
          </a:prstGeom>
        </p:spPr>
      </p:pic>
      <p:cxnSp>
        <p:nvCxnSpPr>
          <p:cNvPr id="9" name="Rak 8">
            <a:extLst>
              <a:ext uri="{FF2B5EF4-FFF2-40B4-BE49-F238E27FC236}">
                <a16:creationId xmlns:a16="http://schemas.microsoft.com/office/drawing/2014/main" id="{00072B84-54B3-F44B-8609-7B9285C677D8}"/>
              </a:ext>
            </a:extLst>
          </p:cNvPr>
          <p:cNvCxnSpPr>
            <a:cxnSpLocks/>
          </p:cNvCxnSpPr>
          <p:nvPr userDrawn="1"/>
        </p:nvCxnSpPr>
        <p:spPr>
          <a:xfrm>
            <a:off x="747623" y="392853"/>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Platshållare för bildnummer 1">
            <a:extLst>
              <a:ext uri="{FF2B5EF4-FFF2-40B4-BE49-F238E27FC236}">
                <a16:creationId xmlns:a16="http://schemas.microsoft.com/office/drawing/2014/main" id="{D5E38CE0-2916-A14E-84D1-761744E8F2F1}"/>
              </a:ext>
            </a:extLst>
          </p:cNvPr>
          <p:cNvSpPr>
            <a:spLocks noGrp="1"/>
          </p:cNvSpPr>
          <p:nvPr>
            <p:ph type="sldNum" sz="quarter" idx="14"/>
          </p:nvPr>
        </p:nvSpPr>
        <p:spPr>
          <a:xfrm>
            <a:off x="747623" y="6205019"/>
            <a:ext cx="1241443" cy="401637"/>
          </a:xfrm>
          <a:prstGeom prst="rect">
            <a:avLst/>
          </a:prstGeom>
        </p:spPr>
        <p:txBody>
          <a:bodyPr lIns="0" tIns="0" rIns="0" bIns="0" anchor="b"/>
          <a:lstStyle>
            <a:lvl1pPr algn="l">
              <a:defRPr sz="1333">
                <a:solidFill>
                  <a:schemeClr val="accent2"/>
                </a:solidFill>
                <a:latin typeface="Arial" panose="020B0604020202020204" pitchFamily="34" charset="0"/>
                <a:cs typeface="Arial" panose="020B0604020202020204" pitchFamily="34" charset="0"/>
              </a:defRPr>
            </a:lvl1pPr>
          </a:lstStyle>
          <a:p>
            <a:fld id="{E9A8A886-B35F-B144-BC95-04F52B27B616}" type="slidenum">
              <a:rPr lang="sv-SE" smtClean="0"/>
              <a:pPr/>
              <a:t>‹#›</a:t>
            </a:fld>
            <a:endParaRPr lang="sv-SE"/>
          </a:p>
        </p:txBody>
      </p:sp>
      <p:cxnSp>
        <p:nvCxnSpPr>
          <p:cNvPr id="11" name="Rak 10">
            <a:extLst>
              <a:ext uri="{FF2B5EF4-FFF2-40B4-BE49-F238E27FC236}">
                <a16:creationId xmlns:a16="http://schemas.microsoft.com/office/drawing/2014/main" id="{5AF65F19-0EC2-3B44-AF66-DEC7C7CA155F}"/>
              </a:ext>
            </a:extLst>
          </p:cNvPr>
          <p:cNvCxnSpPr>
            <a:cxnSpLocks/>
          </p:cNvCxnSpPr>
          <p:nvPr userDrawn="1"/>
        </p:nvCxnSpPr>
        <p:spPr>
          <a:xfrm>
            <a:off x="747623" y="6077659"/>
            <a:ext cx="1069675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840297"/>
      </p:ext>
    </p:extLst>
  </p:cSld>
  <p:clrMapOvr>
    <a:masterClrMapping/>
  </p:clrMapOvr>
  <p:transition spd="slow">
    <p:push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UTRUTA_4">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objekt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Platshållare för text 3">
            <a:extLst>
              <a:ext uri="{FF2B5EF4-FFF2-40B4-BE49-F238E27FC236}">
                <a16:creationId xmlns:a16="http://schemas.microsoft.com/office/drawing/2014/main" id="{7353AC8F-12E7-3145-89C0-0613E989440C}"/>
              </a:ext>
            </a:extLst>
          </p:cNvPr>
          <p:cNvSpPr>
            <a:spLocks noGrp="1"/>
          </p:cNvSpPr>
          <p:nvPr>
            <p:ph type="body" sz="quarter" idx="13" hasCustomPrompt="1"/>
          </p:nvPr>
        </p:nvSpPr>
        <p:spPr>
          <a:xfrm>
            <a:off x="2270125" y="2725447"/>
            <a:ext cx="7651751" cy="854935"/>
          </a:xfrm>
          <a:prstGeom prst="rect">
            <a:avLst/>
          </a:prstGeom>
        </p:spPr>
        <p:txBody>
          <a:bodyPr lIns="0" tIns="0" rIns="0" bIns="0">
            <a:spAutoFit/>
          </a:bodyPr>
          <a:lstStyle>
            <a:lvl1pPr algn="ctr">
              <a:lnSpc>
                <a:spcPts val="6667"/>
              </a:lnSpc>
              <a:spcBef>
                <a:spcPts val="0"/>
              </a:spcBef>
              <a:defRPr sz="6667" b="1">
                <a:solidFill>
                  <a:schemeClr val="accent1"/>
                </a:solidFill>
              </a:defRPr>
            </a:lvl1pPr>
          </a:lstStyle>
          <a:p>
            <a:pPr lvl="0"/>
            <a:r>
              <a:rPr lang="sv-SE" err="1"/>
              <a:t>Thank</a:t>
            </a:r>
            <a:r>
              <a:rPr lang="sv-SE"/>
              <a:t> </a:t>
            </a:r>
            <a:r>
              <a:rPr lang="sv-SE" err="1"/>
              <a:t>you</a:t>
            </a:r>
            <a:r>
              <a:rPr lang="sv-SE"/>
              <a:t>!</a:t>
            </a:r>
          </a:p>
        </p:txBody>
      </p:sp>
      <p:pic>
        <p:nvPicPr>
          <p:cNvPr id="16" name="Bildobjekt 15">
            <a:extLst>
              <a:ext uri="{FF2B5EF4-FFF2-40B4-BE49-F238E27FC236}">
                <a16:creationId xmlns:a16="http://schemas.microsoft.com/office/drawing/2014/main" id="{2A1D1194-7B86-5947-8368-B0D7CCF8F3C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568602" y="3768337"/>
            <a:ext cx="1033305" cy="581235"/>
          </a:xfrm>
          <a:prstGeom prst="rect">
            <a:avLst/>
          </a:prstGeom>
        </p:spPr>
      </p:pic>
      <p:pic>
        <p:nvPicPr>
          <p:cNvPr id="11" name="Bildobjekt 10">
            <a:extLst>
              <a:ext uri="{FF2B5EF4-FFF2-40B4-BE49-F238E27FC236}">
                <a16:creationId xmlns:a16="http://schemas.microsoft.com/office/drawing/2014/main" id="{EA49CDE3-BDCF-1E4F-89E9-0BFFB4AC2B0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885882" y="6304072"/>
            <a:ext cx="2420236" cy="359253"/>
          </a:xfrm>
          <a:prstGeom prst="rect">
            <a:avLst/>
          </a:prstGeom>
        </p:spPr>
      </p:pic>
      <p:cxnSp>
        <p:nvCxnSpPr>
          <p:cNvPr id="9" name="Rak 8">
            <a:extLst>
              <a:ext uri="{FF2B5EF4-FFF2-40B4-BE49-F238E27FC236}">
                <a16:creationId xmlns:a16="http://schemas.microsoft.com/office/drawing/2014/main" id="{88012D15-3B5B-DD4E-907A-FE726291B18D}"/>
              </a:ext>
            </a:extLst>
          </p:cNvPr>
          <p:cNvCxnSpPr>
            <a:cxnSpLocks/>
          </p:cNvCxnSpPr>
          <p:nvPr userDrawn="1"/>
        </p:nvCxnSpPr>
        <p:spPr>
          <a:xfrm>
            <a:off x="747623" y="392853"/>
            <a:ext cx="106967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Platshållare för bildnummer 1">
            <a:extLst>
              <a:ext uri="{FF2B5EF4-FFF2-40B4-BE49-F238E27FC236}">
                <a16:creationId xmlns:a16="http://schemas.microsoft.com/office/drawing/2014/main" id="{C19AD654-05DE-0E4B-98E7-0A1E9C1C1E62}"/>
              </a:ext>
            </a:extLst>
          </p:cNvPr>
          <p:cNvSpPr>
            <a:spLocks noGrp="1"/>
          </p:cNvSpPr>
          <p:nvPr>
            <p:ph type="sldNum" sz="quarter" idx="14"/>
          </p:nvPr>
        </p:nvSpPr>
        <p:spPr>
          <a:xfrm>
            <a:off x="747623" y="6205019"/>
            <a:ext cx="1241443" cy="401637"/>
          </a:xfrm>
          <a:prstGeom prst="rect">
            <a:avLst/>
          </a:prstGeom>
          <a:ln>
            <a:noFill/>
          </a:ln>
        </p:spPr>
        <p:txBody>
          <a:bodyPr lIns="0" tIns="0" rIns="0" bIns="0" anchor="b"/>
          <a:lstStyle>
            <a:lvl1pPr algn="l">
              <a:defRPr sz="1333">
                <a:solidFill>
                  <a:schemeClr val="accent1"/>
                </a:solidFill>
                <a:latin typeface="Arial" panose="020B0604020202020204" pitchFamily="34" charset="0"/>
                <a:cs typeface="Arial" panose="020B0604020202020204" pitchFamily="34" charset="0"/>
              </a:defRPr>
            </a:lvl1pPr>
          </a:lstStyle>
          <a:p>
            <a:fld id="{E9A8A886-B35F-B144-BC95-04F52B27B616}" type="slidenum">
              <a:rPr lang="sv-SE" smtClean="0"/>
              <a:pPr/>
              <a:t>‹#›</a:t>
            </a:fld>
            <a:endParaRPr lang="sv-SE"/>
          </a:p>
        </p:txBody>
      </p:sp>
      <p:cxnSp>
        <p:nvCxnSpPr>
          <p:cNvPr id="13" name="Rak 12">
            <a:extLst>
              <a:ext uri="{FF2B5EF4-FFF2-40B4-BE49-F238E27FC236}">
                <a16:creationId xmlns:a16="http://schemas.microsoft.com/office/drawing/2014/main" id="{E3AD83B5-9DE8-7B4B-9C85-09001D7A6B41}"/>
              </a:ext>
            </a:extLst>
          </p:cNvPr>
          <p:cNvCxnSpPr>
            <a:cxnSpLocks/>
          </p:cNvCxnSpPr>
          <p:nvPr userDrawn="1"/>
        </p:nvCxnSpPr>
        <p:spPr>
          <a:xfrm>
            <a:off x="747623" y="6077659"/>
            <a:ext cx="106967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449672"/>
      </p:ext>
    </p:extLst>
  </p:cSld>
  <p:clrMapOvr>
    <a:masterClrMapping/>
  </p:clrMapOvr>
  <p:transition spd="slow">
    <p:push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7"/>
            <a:ext cx="10515600" cy="1325563"/>
          </a:xfrm>
        </p:spPr>
        <p:txBody>
          <a:bodyPr/>
          <a:lstStyle/>
          <a:p>
            <a:r>
              <a:rPr lang="en-US"/>
              <a:t>Click to edit Master title style</a:t>
            </a:r>
            <a:endParaRPr lang="sv-SE"/>
          </a:p>
        </p:txBody>
      </p:sp>
      <p:sp>
        <p:nvSpPr>
          <p:cNvPr id="3" name="Platshållare för text 2"/>
          <p:cNvSpPr>
            <a:spLocks noGrp="1"/>
          </p:cNvSpPr>
          <p:nvPr>
            <p:ph type="body" idx="1"/>
          </p:nvPr>
        </p:nvSpPr>
        <p:spPr>
          <a:xfrm>
            <a:off x="839789" y="1681163"/>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Platshållare för innehåll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Platshållare för text 4"/>
          <p:cNvSpPr>
            <a:spLocks noGrp="1"/>
          </p:cNvSpPr>
          <p:nvPr>
            <p:ph type="body" sz="quarter" idx="3"/>
          </p:nvPr>
        </p:nvSpPr>
        <p:spPr>
          <a:xfrm>
            <a:off x="6172202" y="1681163"/>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Platshållare för innehåll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0" name="Platshållare för sidfot 4"/>
          <p:cNvSpPr>
            <a:spLocks noGrp="1"/>
          </p:cNvSpPr>
          <p:nvPr>
            <p:ph type="ftr" sz="quarter" idx="10"/>
          </p:nvPr>
        </p:nvSpPr>
        <p:spPr>
          <a:xfrm>
            <a:off x="441600" y="6516000"/>
            <a:ext cx="11294400" cy="223837"/>
          </a:xfrm>
          <a:prstGeom prst="rect">
            <a:avLst/>
          </a:prstGeom>
        </p:spPr>
        <p:txBody>
          <a:bodyPr vert="horz" lIns="0" tIns="0" rIns="0" bIns="0" rtlCol="0" anchor="ctr"/>
          <a:lstStyle>
            <a:lvl1pPr algn="l">
              <a:defRPr sz="900">
                <a:solidFill>
                  <a:schemeClr val="tx1">
                    <a:tint val="75000"/>
                  </a:schemeClr>
                </a:solidFill>
                <a:latin typeface="Times New Roman" panose="02020603050405020304" pitchFamily="18" charset="0"/>
                <a:cs typeface="Times New Roman" panose="02020603050405020304" pitchFamily="18" charset="0"/>
              </a:defRPr>
            </a:lvl1pPr>
          </a:lstStyle>
          <a:p>
            <a:endParaRPr lang="sv-SE"/>
          </a:p>
        </p:txBody>
      </p:sp>
    </p:spTree>
    <p:extLst>
      <p:ext uri="{BB962C8B-B14F-4D97-AF65-F5344CB8AC3E}">
        <p14:creationId xmlns:p14="http://schemas.microsoft.com/office/powerpoint/2010/main" val="275516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Click to edit Master title style</a:t>
            </a:r>
            <a:endParaRPr lang="sv-SE"/>
          </a:p>
        </p:txBody>
      </p:sp>
      <p:sp>
        <p:nvSpPr>
          <p:cNvPr id="3" name="Platshållare för innehåll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innehåll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8" name="Platshållare för sidfot 4"/>
          <p:cNvSpPr>
            <a:spLocks noGrp="1"/>
          </p:cNvSpPr>
          <p:nvPr>
            <p:ph type="ftr" sz="quarter" idx="3"/>
          </p:nvPr>
        </p:nvSpPr>
        <p:spPr>
          <a:xfrm>
            <a:off x="441600" y="6516000"/>
            <a:ext cx="11294400" cy="223837"/>
          </a:xfrm>
          <a:prstGeom prst="rect">
            <a:avLst/>
          </a:prstGeom>
        </p:spPr>
        <p:txBody>
          <a:bodyPr vert="horz" lIns="0" tIns="0" rIns="0" bIns="0" rtlCol="0" anchor="ctr"/>
          <a:lstStyle>
            <a:lvl1pPr algn="l">
              <a:defRPr sz="900">
                <a:solidFill>
                  <a:schemeClr val="tx1">
                    <a:tint val="75000"/>
                  </a:schemeClr>
                </a:solidFill>
                <a:latin typeface="Times New Roman" panose="02020603050405020304" pitchFamily="18" charset="0"/>
                <a:cs typeface="Times New Roman" panose="02020603050405020304" pitchFamily="18" charset="0"/>
              </a:defRPr>
            </a:lvl1pPr>
          </a:lstStyle>
          <a:p>
            <a:endParaRPr lang="sv-SE"/>
          </a:p>
        </p:txBody>
      </p:sp>
    </p:spTree>
    <p:extLst>
      <p:ext uri="{BB962C8B-B14F-4D97-AF65-F5344CB8AC3E}">
        <p14:creationId xmlns:p14="http://schemas.microsoft.com/office/powerpoint/2010/main" val="377017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Click to edit Master title style</a:t>
            </a:r>
            <a:endParaRPr lang="sv-SE"/>
          </a:p>
        </p:txBody>
      </p:sp>
      <p:sp>
        <p:nvSpPr>
          <p:cNvPr id="3" name="Platshållare för innehåll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Platshållare för sidfot 4"/>
          <p:cNvSpPr>
            <a:spLocks noGrp="1"/>
          </p:cNvSpPr>
          <p:nvPr>
            <p:ph type="ftr" sz="quarter" idx="3"/>
          </p:nvPr>
        </p:nvSpPr>
        <p:spPr>
          <a:xfrm>
            <a:off x="441600" y="6516000"/>
            <a:ext cx="11294400" cy="223837"/>
          </a:xfrm>
          <a:prstGeom prst="rect">
            <a:avLst/>
          </a:prstGeom>
        </p:spPr>
        <p:txBody>
          <a:bodyPr vert="horz" lIns="0" tIns="0" rIns="0" bIns="0" rtlCol="0" anchor="ctr"/>
          <a:lstStyle>
            <a:lvl1pPr algn="l">
              <a:defRPr sz="900">
                <a:solidFill>
                  <a:schemeClr val="tx1">
                    <a:tint val="75000"/>
                  </a:schemeClr>
                </a:solidFill>
                <a:latin typeface="Times New Roman" panose="02020603050405020304" pitchFamily="18" charset="0"/>
                <a:cs typeface="Times New Roman" panose="02020603050405020304" pitchFamily="18" charset="0"/>
              </a:defRPr>
            </a:lvl1pPr>
          </a:lstStyle>
          <a:p>
            <a:endParaRPr lang="sv-SE"/>
          </a:p>
        </p:txBody>
      </p:sp>
    </p:spTree>
    <p:extLst>
      <p:ext uri="{BB962C8B-B14F-4D97-AF65-F5344CB8AC3E}">
        <p14:creationId xmlns:p14="http://schemas.microsoft.com/office/powerpoint/2010/main" val="376848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F419B2-92BC-02DD-2ABA-6AFEB43D53B9}"/>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B89ACD1C-A793-2129-78D8-0144E2A208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A1ED6F2B-CEF2-DCCA-70CF-3F64D39C3A23}"/>
              </a:ext>
            </a:extLst>
          </p:cNvPr>
          <p:cNvSpPr>
            <a:spLocks noGrp="1"/>
          </p:cNvSpPr>
          <p:nvPr>
            <p:ph type="dt" sz="half" idx="10"/>
          </p:nvPr>
        </p:nvSpPr>
        <p:spPr/>
        <p:txBody>
          <a:bodyPr/>
          <a:lstStyle/>
          <a:p>
            <a:fld id="{F6DEDB55-5AC0-4D0B-AD3B-FBA6BD0856AA}" type="datetimeFigureOut">
              <a:rPr lang="sv-SE" smtClean="0"/>
              <a:t>2026-01-17</a:t>
            </a:fld>
            <a:endParaRPr lang="sv-SE"/>
          </a:p>
        </p:txBody>
      </p:sp>
      <p:sp>
        <p:nvSpPr>
          <p:cNvPr id="5" name="Platshållare för sidfot 4">
            <a:extLst>
              <a:ext uri="{FF2B5EF4-FFF2-40B4-BE49-F238E27FC236}">
                <a16:creationId xmlns:a16="http://schemas.microsoft.com/office/drawing/2014/main" id="{63EB5C76-3728-3737-8E4C-8C6177921F8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1533549-B379-D1BF-67B9-613BFC983519}"/>
              </a:ext>
            </a:extLst>
          </p:cNvPr>
          <p:cNvSpPr>
            <a:spLocks noGrp="1"/>
          </p:cNvSpPr>
          <p:nvPr>
            <p:ph type="sldNum" sz="quarter" idx="12"/>
          </p:nvPr>
        </p:nvSpPr>
        <p:spPr/>
        <p:txBody>
          <a:bodyPr/>
          <a:lstStyle/>
          <a:p>
            <a:fld id="{350A0CF8-3E53-4684-9432-B0994561E2A8}" type="slidenum">
              <a:rPr lang="sv-SE" smtClean="0"/>
              <a:t>‹#›</a:t>
            </a:fld>
            <a:endParaRPr lang="sv-SE"/>
          </a:p>
        </p:txBody>
      </p:sp>
    </p:spTree>
    <p:extLst>
      <p:ext uri="{BB962C8B-B14F-4D97-AF65-F5344CB8AC3E}">
        <p14:creationId xmlns:p14="http://schemas.microsoft.com/office/powerpoint/2010/main" val="14842123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901482-0A8D-83B9-7AA1-E60912D1AD9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DA12B664-F188-D23D-A829-72BA6ED94AC8}"/>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BFF9353-AD9E-A534-C21F-B573C4367847}"/>
              </a:ext>
            </a:extLst>
          </p:cNvPr>
          <p:cNvSpPr>
            <a:spLocks noGrp="1"/>
          </p:cNvSpPr>
          <p:nvPr>
            <p:ph type="dt" sz="half" idx="10"/>
          </p:nvPr>
        </p:nvSpPr>
        <p:spPr/>
        <p:txBody>
          <a:bodyPr/>
          <a:lstStyle/>
          <a:p>
            <a:fld id="{F6DEDB55-5AC0-4D0B-AD3B-FBA6BD0856AA}" type="datetimeFigureOut">
              <a:rPr lang="sv-SE" smtClean="0"/>
              <a:t>2026-01-17</a:t>
            </a:fld>
            <a:endParaRPr lang="sv-SE"/>
          </a:p>
        </p:txBody>
      </p:sp>
      <p:sp>
        <p:nvSpPr>
          <p:cNvPr id="5" name="Platshållare för sidfot 4">
            <a:extLst>
              <a:ext uri="{FF2B5EF4-FFF2-40B4-BE49-F238E27FC236}">
                <a16:creationId xmlns:a16="http://schemas.microsoft.com/office/drawing/2014/main" id="{B132CED6-3E9F-677A-8221-920A5C15259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369E969-8178-937B-952F-48C5E28DEFFB}"/>
              </a:ext>
            </a:extLst>
          </p:cNvPr>
          <p:cNvSpPr>
            <a:spLocks noGrp="1"/>
          </p:cNvSpPr>
          <p:nvPr>
            <p:ph type="sldNum" sz="quarter" idx="12"/>
          </p:nvPr>
        </p:nvSpPr>
        <p:spPr/>
        <p:txBody>
          <a:bodyPr/>
          <a:lstStyle/>
          <a:p>
            <a:fld id="{350A0CF8-3E53-4684-9432-B0994561E2A8}" type="slidenum">
              <a:rPr lang="sv-SE" smtClean="0"/>
              <a:t>‹#›</a:t>
            </a:fld>
            <a:endParaRPr lang="sv-SE"/>
          </a:p>
        </p:txBody>
      </p:sp>
    </p:spTree>
    <p:extLst>
      <p:ext uri="{BB962C8B-B14F-4D97-AF65-F5344CB8AC3E}">
        <p14:creationId xmlns:p14="http://schemas.microsoft.com/office/powerpoint/2010/main" val="36009548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956C14-DCB2-725B-5373-028CAD5509CA}"/>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EAD9429E-AA9B-2AC7-266C-E8C0A8C9DB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97E042C-295B-8934-C696-1F0077BFA90D}"/>
              </a:ext>
            </a:extLst>
          </p:cNvPr>
          <p:cNvSpPr>
            <a:spLocks noGrp="1"/>
          </p:cNvSpPr>
          <p:nvPr>
            <p:ph type="dt" sz="half" idx="10"/>
          </p:nvPr>
        </p:nvSpPr>
        <p:spPr/>
        <p:txBody>
          <a:bodyPr/>
          <a:lstStyle/>
          <a:p>
            <a:fld id="{F6DEDB55-5AC0-4D0B-AD3B-FBA6BD0856AA}" type="datetimeFigureOut">
              <a:rPr lang="sv-SE" smtClean="0"/>
              <a:t>2026-01-17</a:t>
            </a:fld>
            <a:endParaRPr lang="sv-SE"/>
          </a:p>
        </p:txBody>
      </p:sp>
      <p:sp>
        <p:nvSpPr>
          <p:cNvPr id="5" name="Platshållare för sidfot 4">
            <a:extLst>
              <a:ext uri="{FF2B5EF4-FFF2-40B4-BE49-F238E27FC236}">
                <a16:creationId xmlns:a16="http://schemas.microsoft.com/office/drawing/2014/main" id="{DF011F19-94B4-8CC2-6B14-F7E2EF4B315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639C446-1FBD-4520-B09A-79454C9B33B3}"/>
              </a:ext>
            </a:extLst>
          </p:cNvPr>
          <p:cNvSpPr>
            <a:spLocks noGrp="1"/>
          </p:cNvSpPr>
          <p:nvPr>
            <p:ph type="sldNum" sz="quarter" idx="12"/>
          </p:nvPr>
        </p:nvSpPr>
        <p:spPr/>
        <p:txBody>
          <a:bodyPr/>
          <a:lstStyle/>
          <a:p>
            <a:fld id="{350A0CF8-3E53-4684-9432-B0994561E2A8}" type="slidenum">
              <a:rPr lang="sv-SE" smtClean="0"/>
              <a:t>‹#›</a:t>
            </a:fld>
            <a:endParaRPr lang="sv-SE"/>
          </a:p>
        </p:txBody>
      </p:sp>
    </p:spTree>
    <p:extLst>
      <p:ext uri="{BB962C8B-B14F-4D97-AF65-F5344CB8AC3E}">
        <p14:creationId xmlns:p14="http://schemas.microsoft.com/office/powerpoint/2010/main" val="14455561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CB5644-A16D-29F2-953C-BD63CA0A082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9958194-F622-6478-F62B-A290258F2019}"/>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ECF5A571-41B9-5E25-6B11-E77AC2D1D2EC}"/>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2819DEED-C818-88F1-001D-63E61443359B}"/>
              </a:ext>
            </a:extLst>
          </p:cNvPr>
          <p:cNvSpPr>
            <a:spLocks noGrp="1"/>
          </p:cNvSpPr>
          <p:nvPr>
            <p:ph type="dt" sz="half" idx="10"/>
          </p:nvPr>
        </p:nvSpPr>
        <p:spPr/>
        <p:txBody>
          <a:bodyPr/>
          <a:lstStyle/>
          <a:p>
            <a:fld id="{F6DEDB55-5AC0-4D0B-AD3B-FBA6BD0856AA}" type="datetimeFigureOut">
              <a:rPr lang="sv-SE" smtClean="0"/>
              <a:t>2026-01-17</a:t>
            </a:fld>
            <a:endParaRPr lang="sv-SE"/>
          </a:p>
        </p:txBody>
      </p:sp>
      <p:sp>
        <p:nvSpPr>
          <p:cNvPr id="6" name="Platshållare för sidfot 5">
            <a:extLst>
              <a:ext uri="{FF2B5EF4-FFF2-40B4-BE49-F238E27FC236}">
                <a16:creationId xmlns:a16="http://schemas.microsoft.com/office/drawing/2014/main" id="{B1F5E3A4-9982-D320-B6A7-DB40B903349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B93198A-7BAA-B243-CA2C-A7D645318F03}"/>
              </a:ext>
            </a:extLst>
          </p:cNvPr>
          <p:cNvSpPr>
            <a:spLocks noGrp="1"/>
          </p:cNvSpPr>
          <p:nvPr>
            <p:ph type="sldNum" sz="quarter" idx="12"/>
          </p:nvPr>
        </p:nvSpPr>
        <p:spPr/>
        <p:txBody>
          <a:bodyPr/>
          <a:lstStyle/>
          <a:p>
            <a:fld id="{350A0CF8-3E53-4684-9432-B0994561E2A8}" type="slidenum">
              <a:rPr lang="sv-SE" smtClean="0"/>
              <a:t>‹#›</a:t>
            </a:fld>
            <a:endParaRPr lang="sv-SE"/>
          </a:p>
        </p:txBody>
      </p:sp>
    </p:spTree>
    <p:extLst>
      <p:ext uri="{BB962C8B-B14F-4D97-AF65-F5344CB8AC3E}">
        <p14:creationId xmlns:p14="http://schemas.microsoft.com/office/powerpoint/2010/main" val="191552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9D6B37-C232-1296-C2A3-F23186FD1F42}"/>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E81B1A72-F4CF-8D18-17CE-A2A8C631B5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0E1DF9AD-A7DB-6FB4-B178-865678E43C1D}"/>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7A61AAB1-748B-DDC5-5B06-35242F41DB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5DB7D8B1-2233-77F8-D68F-170630852357}"/>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B4635A45-8965-A606-B847-7D462EFF3F9C}"/>
              </a:ext>
            </a:extLst>
          </p:cNvPr>
          <p:cNvSpPr>
            <a:spLocks noGrp="1"/>
          </p:cNvSpPr>
          <p:nvPr>
            <p:ph type="dt" sz="half" idx="10"/>
          </p:nvPr>
        </p:nvSpPr>
        <p:spPr/>
        <p:txBody>
          <a:bodyPr/>
          <a:lstStyle/>
          <a:p>
            <a:fld id="{F6DEDB55-5AC0-4D0B-AD3B-FBA6BD0856AA}" type="datetimeFigureOut">
              <a:rPr lang="sv-SE" smtClean="0"/>
              <a:t>2026-01-17</a:t>
            </a:fld>
            <a:endParaRPr lang="sv-SE"/>
          </a:p>
        </p:txBody>
      </p:sp>
      <p:sp>
        <p:nvSpPr>
          <p:cNvPr id="8" name="Platshållare för sidfot 7">
            <a:extLst>
              <a:ext uri="{FF2B5EF4-FFF2-40B4-BE49-F238E27FC236}">
                <a16:creationId xmlns:a16="http://schemas.microsoft.com/office/drawing/2014/main" id="{4AD2A3C3-6D52-A609-8D1A-8432D15108F5}"/>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DA9F0307-F34A-41FC-ACD4-071CF0C481D3}"/>
              </a:ext>
            </a:extLst>
          </p:cNvPr>
          <p:cNvSpPr>
            <a:spLocks noGrp="1"/>
          </p:cNvSpPr>
          <p:nvPr>
            <p:ph type="sldNum" sz="quarter" idx="12"/>
          </p:nvPr>
        </p:nvSpPr>
        <p:spPr/>
        <p:txBody>
          <a:bodyPr/>
          <a:lstStyle/>
          <a:p>
            <a:fld id="{350A0CF8-3E53-4684-9432-B0994561E2A8}" type="slidenum">
              <a:rPr lang="sv-SE" smtClean="0"/>
              <a:t>‹#›</a:t>
            </a:fld>
            <a:endParaRPr lang="sv-SE"/>
          </a:p>
        </p:txBody>
      </p:sp>
    </p:spTree>
    <p:extLst>
      <p:ext uri="{BB962C8B-B14F-4D97-AF65-F5344CB8AC3E}">
        <p14:creationId xmlns:p14="http://schemas.microsoft.com/office/powerpoint/2010/main" val="101557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AA7B94-8C94-4C29-9FC5-4F685E2DBA62}"/>
              </a:ext>
            </a:extLst>
          </p:cNvPr>
          <p:cNvSpPr>
            <a:spLocks noGrp="1"/>
          </p:cNvSpPr>
          <p:nvPr>
            <p:ph type="body" sz="quarter" idx="10" hasCustomPrompt="1"/>
          </p:nvPr>
        </p:nvSpPr>
        <p:spPr>
          <a:xfrm>
            <a:off x="1055689" y="597976"/>
            <a:ext cx="9001124" cy="491212"/>
          </a:xfrm>
          <a:prstGeom prst="rect">
            <a:avLst/>
          </a:prstGeom>
        </p:spPr>
        <p:txBody>
          <a:bodyPr anchor="b" anchorCtr="0"/>
          <a:lstStyle>
            <a:lvl1pPr marL="0" indent="0">
              <a:buNone/>
              <a:defRPr sz="1800" b="0">
                <a:solidFill>
                  <a:srgbClr val="4B2582"/>
                </a:solidFill>
                <a:latin typeface="+mj-lt"/>
                <a:cs typeface="Arial" panose="020B0604020202020204" pitchFamily="34" charset="0"/>
              </a:defRPr>
            </a:lvl1pPr>
          </a:lstStyle>
          <a:p>
            <a:pPr lvl="0"/>
            <a:r>
              <a:rPr lang="en-GB" noProof="0"/>
              <a:t>Lägg till presentationstitel, kapitelrubrik eller överrubrik</a:t>
            </a:r>
          </a:p>
        </p:txBody>
      </p:sp>
      <p:sp>
        <p:nvSpPr>
          <p:cNvPr id="13" name="Platshållare för rubrik 1">
            <a:extLst>
              <a:ext uri="{FF2B5EF4-FFF2-40B4-BE49-F238E27FC236}">
                <a16:creationId xmlns:a16="http://schemas.microsoft.com/office/drawing/2014/main" id="{B7811F14-D9A4-42B3-A641-19CF60CF1969}"/>
              </a:ext>
            </a:extLst>
          </p:cNvPr>
          <p:cNvSpPr>
            <a:spLocks noGrp="1"/>
          </p:cNvSpPr>
          <p:nvPr>
            <p:ph type="title" hasCustomPrompt="1"/>
          </p:nvPr>
        </p:nvSpPr>
        <p:spPr>
          <a:xfrm>
            <a:off x="1055688" y="1303714"/>
            <a:ext cx="9001124" cy="755960"/>
          </a:xfrm>
          <a:prstGeom prst="rect">
            <a:avLst/>
          </a:prstGeom>
        </p:spPr>
        <p:txBody>
          <a:bodyPr vert="horz" lIns="91440" tIns="45720" rIns="91440" bIns="45720" rtlCol="0" anchor="ctr" anchorCtr="0">
            <a:noAutofit/>
          </a:bodyPr>
          <a:lstStyle>
            <a:lvl1pPr>
              <a:defRPr sz="3000" b="1">
                <a:latin typeface="+mj-lt"/>
                <a:cs typeface="Arial" panose="020B0604020202020204" pitchFamily="34" charset="0"/>
              </a:defRPr>
            </a:lvl1pPr>
          </a:lstStyle>
          <a:p>
            <a:r>
              <a:rPr lang="en-GB" noProof="0"/>
              <a:t>Lägg till rubrik</a:t>
            </a:r>
          </a:p>
        </p:txBody>
      </p:sp>
      <p:sp>
        <p:nvSpPr>
          <p:cNvPr id="9" name="Text Placeholder 13">
            <a:extLst>
              <a:ext uri="{FF2B5EF4-FFF2-40B4-BE49-F238E27FC236}">
                <a16:creationId xmlns:a16="http://schemas.microsoft.com/office/drawing/2014/main" id="{AA960766-C981-4BDC-8E0F-E297B6D08E6B}"/>
              </a:ext>
            </a:extLst>
          </p:cNvPr>
          <p:cNvSpPr>
            <a:spLocks noGrp="1"/>
          </p:cNvSpPr>
          <p:nvPr>
            <p:ph type="body" sz="quarter" idx="14" hasCustomPrompt="1"/>
          </p:nvPr>
        </p:nvSpPr>
        <p:spPr>
          <a:xfrm>
            <a:off x="1076861" y="2258281"/>
            <a:ext cx="4479389" cy="333182"/>
          </a:xfrm>
          <a:prstGeom prst="rect">
            <a:avLst/>
          </a:prstGeom>
        </p:spPr>
        <p:txBody>
          <a:bodyPr/>
          <a:lstStyle>
            <a:lvl1pPr>
              <a:buFont typeface="Arial" panose="020B0604020202020204" pitchFamily="34" charset="0"/>
              <a:buNone/>
              <a:defRPr sz="1800" b="1"/>
            </a:lvl1pPr>
            <a:lvl2pPr>
              <a:buFont typeface="Arial" panose="020B0604020202020204" pitchFamily="34" charset="0"/>
              <a:buChar char="•"/>
              <a:defRPr sz="1400"/>
            </a:lvl2pPr>
            <a:lvl3pPr>
              <a:buFont typeface="Arial" panose="020B0604020202020204" pitchFamily="34" charset="0"/>
              <a:buChar char="•"/>
              <a:defRPr sz="1200"/>
            </a:lvl3pPr>
            <a:lvl4pPr>
              <a:buFont typeface="Arial" panose="020B0604020202020204" pitchFamily="34" charset="0"/>
              <a:buChar char="•"/>
              <a:defRPr sz="1000"/>
            </a:lvl4pPr>
            <a:lvl5pPr>
              <a:defRPr sz="1200"/>
            </a:lvl5pPr>
          </a:lstStyle>
          <a:p>
            <a:pPr lvl="0"/>
            <a:r>
              <a:rPr lang="en-GB" noProof="0"/>
              <a:t>Underrubrik eller undertext</a:t>
            </a:r>
          </a:p>
        </p:txBody>
      </p:sp>
      <p:sp>
        <p:nvSpPr>
          <p:cNvPr id="6" name="Text Placeholder 13">
            <a:extLst>
              <a:ext uri="{FF2B5EF4-FFF2-40B4-BE49-F238E27FC236}">
                <a16:creationId xmlns:a16="http://schemas.microsoft.com/office/drawing/2014/main" id="{C1B3B9A5-B180-421A-B983-55BE4F63DF57}"/>
              </a:ext>
            </a:extLst>
          </p:cNvPr>
          <p:cNvSpPr>
            <a:spLocks noGrp="1"/>
          </p:cNvSpPr>
          <p:nvPr>
            <p:ph type="body" sz="quarter" idx="12"/>
          </p:nvPr>
        </p:nvSpPr>
        <p:spPr>
          <a:xfrm>
            <a:off x="1097727" y="2696947"/>
            <a:ext cx="4585405" cy="3148228"/>
          </a:xfrm>
          <a:prstGeom prst="rect">
            <a:avLst/>
          </a:prstGeom>
        </p:spPr>
        <p:txBody>
          <a:bodyPr/>
          <a:lstStyle>
            <a:lvl1pPr>
              <a:lnSpc>
                <a:spcPct val="100000"/>
              </a:lnSpc>
              <a:buFont typeface="Arial" panose="020B0604020202020204" pitchFamily="34" charset="0"/>
              <a:buChar char="•"/>
              <a:defRPr sz="1800"/>
            </a:lvl1pPr>
            <a:lvl2pPr>
              <a:lnSpc>
                <a:spcPct val="100000"/>
              </a:lnSpc>
              <a:buFont typeface="Arial" panose="020B0604020202020204" pitchFamily="34" charset="0"/>
              <a:buChar char="•"/>
              <a:defRPr sz="1600"/>
            </a:lvl2pPr>
            <a:lvl3pPr>
              <a:lnSpc>
                <a:spcPct val="100000"/>
              </a:lnSpc>
              <a:buFont typeface="Arial" panose="020B0604020202020204" pitchFamily="34" charset="0"/>
              <a:buChar char="•"/>
              <a:defRPr sz="1400"/>
            </a:lvl3pPr>
            <a:lvl4pPr>
              <a:lnSpc>
                <a:spcPct val="100000"/>
              </a:lnSpc>
              <a:buFont typeface="Arial" panose="020B0604020202020204" pitchFamily="34" charset="0"/>
              <a:buChar char="•"/>
              <a:defRPr sz="1000"/>
            </a:lvl4pPr>
            <a:lvl5pPr>
              <a:defRPr sz="1200"/>
            </a:lvl5pPr>
          </a:lstStyle>
          <a:p>
            <a:pPr lvl="0"/>
            <a:r>
              <a:rPr lang="sv-SE" noProof="0"/>
              <a:t>Klicka här för att ändra format på bakgrundstexten</a:t>
            </a:r>
          </a:p>
          <a:p>
            <a:pPr lvl="1"/>
            <a:r>
              <a:rPr lang="sv-SE" noProof="0"/>
              <a:t>Nivå två</a:t>
            </a:r>
          </a:p>
          <a:p>
            <a:pPr lvl="2"/>
            <a:r>
              <a:rPr lang="sv-SE" noProof="0"/>
              <a:t>Nivå tre</a:t>
            </a:r>
          </a:p>
        </p:txBody>
      </p:sp>
      <p:sp>
        <p:nvSpPr>
          <p:cNvPr id="7" name="Text Placeholder 13">
            <a:extLst>
              <a:ext uri="{FF2B5EF4-FFF2-40B4-BE49-F238E27FC236}">
                <a16:creationId xmlns:a16="http://schemas.microsoft.com/office/drawing/2014/main" id="{4A6ED114-18DF-4C5D-A13D-26DB364DFC2A}"/>
              </a:ext>
            </a:extLst>
          </p:cNvPr>
          <p:cNvSpPr>
            <a:spLocks noGrp="1"/>
          </p:cNvSpPr>
          <p:nvPr>
            <p:ph type="body" sz="quarter" idx="16" hasCustomPrompt="1"/>
          </p:nvPr>
        </p:nvSpPr>
        <p:spPr>
          <a:xfrm>
            <a:off x="5979695" y="2254270"/>
            <a:ext cx="4616868" cy="333182"/>
          </a:xfrm>
          <a:prstGeom prst="rect">
            <a:avLst/>
          </a:prstGeom>
        </p:spPr>
        <p:txBody>
          <a:bodyPr/>
          <a:lstStyle>
            <a:lvl1pPr>
              <a:buFont typeface="Arial" panose="020B0604020202020204" pitchFamily="34" charset="0"/>
              <a:buNone/>
              <a:defRPr sz="1800" b="1"/>
            </a:lvl1pPr>
            <a:lvl2pPr>
              <a:buFont typeface="Arial" panose="020B0604020202020204" pitchFamily="34" charset="0"/>
              <a:buChar char="•"/>
              <a:defRPr sz="1400"/>
            </a:lvl2pPr>
            <a:lvl3pPr>
              <a:buFont typeface="Arial" panose="020B0604020202020204" pitchFamily="34" charset="0"/>
              <a:buChar char="•"/>
              <a:defRPr sz="1200"/>
            </a:lvl3pPr>
            <a:lvl4pPr>
              <a:buFont typeface="Arial" panose="020B0604020202020204" pitchFamily="34" charset="0"/>
              <a:buChar char="•"/>
              <a:defRPr sz="1000"/>
            </a:lvl4pPr>
            <a:lvl5pPr>
              <a:defRPr sz="1200"/>
            </a:lvl5pPr>
          </a:lstStyle>
          <a:p>
            <a:pPr lvl="0"/>
            <a:r>
              <a:rPr lang="en-GB" noProof="0"/>
              <a:t>Underrubrik eller undertext</a:t>
            </a:r>
          </a:p>
        </p:txBody>
      </p:sp>
      <p:sp>
        <p:nvSpPr>
          <p:cNvPr id="18" name="Text Placeholder 13">
            <a:extLst>
              <a:ext uri="{FF2B5EF4-FFF2-40B4-BE49-F238E27FC236}">
                <a16:creationId xmlns:a16="http://schemas.microsoft.com/office/drawing/2014/main" id="{0D9D026D-646E-4AE9-AAB5-183866ADA0D7}"/>
              </a:ext>
            </a:extLst>
          </p:cNvPr>
          <p:cNvSpPr>
            <a:spLocks noGrp="1"/>
          </p:cNvSpPr>
          <p:nvPr>
            <p:ph type="body" sz="quarter" idx="15"/>
          </p:nvPr>
        </p:nvSpPr>
        <p:spPr>
          <a:xfrm>
            <a:off x="6011159" y="2696946"/>
            <a:ext cx="4585405" cy="3148229"/>
          </a:xfrm>
          <a:prstGeom prst="rect">
            <a:avLst/>
          </a:prstGeom>
        </p:spPr>
        <p:txBody>
          <a:bodyPr/>
          <a:lstStyle>
            <a:lvl1pPr>
              <a:lnSpc>
                <a:spcPct val="100000"/>
              </a:lnSpc>
              <a:buFont typeface="Arial" panose="020B0604020202020204" pitchFamily="34" charset="0"/>
              <a:buChar char="•"/>
              <a:defRPr sz="1800"/>
            </a:lvl1pPr>
            <a:lvl2pPr>
              <a:lnSpc>
                <a:spcPct val="100000"/>
              </a:lnSpc>
              <a:buFont typeface="Arial" panose="020B0604020202020204" pitchFamily="34" charset="0"/>
              <a:buChar char="•"/>
              <a:defRPr sz="1600"/>
            </a:lvl2pPr>
            <a:lvl3pPr>
              <a:lnSpc>
                <a:spcPct val="100000"/>
              </a:lnSpc>
              <a:buFont typeface="Arial" panose="020B0604020202020204" pitchFamily="34" charset="0"/>
              <a:buChar char="•"/>
              <a:defRPr sz="1400"/>
            </a:lvl3pPr>
            <a:lvl4pPr>
              <a:lnSpc>
                <a:spcPct val="100000"/>
              </a:lnSpc>
              <a:buFont typeface="Arial" panose="020B0604020202020204" pitchFamily="34" charset="0"/>
              <a:buChar char="•"/>
              <a:defRPr sz="1000"/>
            </a:lvl4pPr>
            <a:lvl5pPr>
              <a:defRPr sz="1200"/>
            </a:lvl5pPr>
          </a:lstStyle>
          <a:p>
            <a:pPr lvl="0"/>
            <a:r>
              <a:rPr lang="sv-SE" noProof="0"/>
              <a:t>Klicka här för att ändra format på bakgrundstexten</a:t>
            </a:r>
          </a:p>
          <a:p>
            <a:pPr lvl="1"/>
            <a:r>
              <a:rPr lang="sv-SE" noProof="0"/>
              <a:t>Nivå två</a:t>
            </a:r>
          </a:p>
          <a:p>
            <a:pPr lvl="2"/>
            <a:r>
              <a:rPr lang="sv-SE" noProof="0"/>
              <a:t>Nivå tre</a:t>
            </a:r>
          </a:p>
        </p:txBody>
      </p:sp>
      <p:sp>
        <p:nvSpPr>
          <p:cNvPr id="11" name="Platshållare för datum 3">
            <a:extLst>
              <a:ext uri="{FF2B5EF4-FFF2-40B4-BE49-F238E27FC236}">
                <a16:creationId xmlns:a16="http://schemas.microsoft.com/office/drawing/2014/main" id="{FF05E634-4DAF-4AFD-B5D2-5DC73D4BEEC9}"/>
              </a:ext>
            </a:extLst>
          </p:cNvPr>
          <p:cNvSpPr>
            <a:spLocks noGrp="1"/>
          </p:cNvSpPr>
          <p:nvPr>
            <p:ph type="dt" sz="half" idx="2"/>
          </p:nvPr>
        </p:nvSpPr>
        <p:spPr>
          <a:xfrm>
            <a:off x="1055687" y="6356350"/>
            <a:ext cx="929523" cy="365125"/>
          </a:xfrm>
          <a:prstGeom prst="rect">
            <a:avLst/>
          </a:prstGeom>
        </p:spPr>
        <p:txBody>
          <a:bodyPr vert="horz" lIns="91440" tIns="45720" rIns="91440" bIns="45720" rtlCol="0" anchor="ctr"/>
          <a:lstStyle>
            <a:lvl1pPr algn="l">
              <a:defRPr sz="1050">
                <a:solidFill>
                  <a:schemeClr val="bg1"/>
                </a:solidFill>
              </a:defRPr>
            </a:lvl1pPr>
          </a:lstStyle>
          <a:p>
            <a:fld id="{9F36A944-98E7-4C32-ABD0-39B1C9C7C273}" type="datetimeFigureOut">
              <a:rPr lang="en-GB" noProof="0" smtClean="0"/>
              <a:pPr/>
              <a:t>17/01/2026</a:t>
            </a:fld>
            <a:endParaRPr lang="en-GB" noProof="0"/>
          </a:p>
        </p:txBody>
      </p:sp>
      <p:sp>
        <p:nvSpPr>
          <p:cNvPr id="16" name="Platshållare för sidfot 4">
            <a:extLst>
              <a:ext uri="{FF2B5EF4-FFF2-40B4-BE49-F238E27FC236}">
                <a16:creationId xmlns:a16="http://schemas.microsoft.com/office/drawing/2014/main" id="{98127ADE-9C99-411C-9C94-CF79B32C5464}"/>
              </a:ext>
            </a:extLst>
          </p:cNvPr>
          <p:cNvSpPr>
            <a:spLocks noGrp="1"/>
          </p:cNvSpPr>
          <p:nvPr>
            <p:ph type="ftr" sz="quarter" idx="3"/>
          </p:nvPr>
        </p:nvSpPr>
        <p:spPr>
          <a:xfrm>
            <a:off x="2033849" y="6356350"/>
            <a:ext cx="4114800" cy="365125"/>
          </a:xfrm>
          <a:prstGeom prst="rect">
            <a:avLst/>
          </a:prstGeom>
        </p:spPr>
        <p:txBody>
          <a:bodyPr vert="horz" lIns="91440" tIns="45720" rIns="91440" bIns="45720" rtlCol="0" anchor="ctr"/>
          <a:lstStyle>
            <a:lvl1pPr algn="l">
              <a:defRPr sz="1050">
                <a:solidFill>
                  <a:schemeClr val="bg1"/>
                </a:solidFill>
              </a:defRPr>
            </a:lvl1pPr>
          </a:lstStyle>
          <a:p>
            <a:endParaRPr lang="en-GB" noProof="0"/>
          </a:p>
        </p:txBody>
      </p:sp>
      <p:sp>
        <p:nvSpPr>
          <p:cNvPr id="17" name="Platshållare för bildnummer 5">
            <a:extLst>
              <a:ext uri="{FF2B5EF4-FFF2-40B4-BE49-F238E27FC236}">
                <a16:creationId xmlns:a16="http://schemas.microsoft.com/office/drawing/2014/main" id="{83C7D731-5C49-4009-8DED-5C7B0D06EB38}"/>
              </a:ext>
            </a:extLst>
          </p:cNvPr>
          <p:cNvSpPr>
            <a:spLocks noGrp="1"/>
          </p:cNvSpPr>
          <p:nvPr>
            <p:ph type="sldNum" sz="quarter" idx="4"/>
          </p:nvPr>
        </p:nvSpPr>
        <p:spPr>
          <a:xfrm>
            <a:off x="439970" y="6356350"/>
            <a:ext cx="499801" cy="365125"/>
          </a:xfrm>
          <a:prstGeom prst="rect">
            <a:avLst/>
          </a:prstGeom>
        </p:spPr>
        <p:txBody>
          <a:bodyPr vert="horz" lIns="91440" tIns="45720" rIns="91440" bIns="45720" rtlCol="0" anchor="ctr"/>
          <a:lstStyle>
            <a:lvl1pPr algn="ctr">
              <a:defRPr sz="1050" b="1">
                <a:solidFill>
                  <a:schemeClr val="bg1"/>
                </a:solidFill>
              </a:defRPr>
            </a:lvl1pPr>
          </a:lstStyle>
          <a:p>
            <a:fld id="{A204C5AF-5CE7-4AC5-8E1F-91F181F143FE}" type="slidenum">
              <a:rPr lang="en-GB" noProof="0" smtClean="0"/>
              <a:pPr/>
              <a:t>‹#›</a:t>
            </a:fld>
            <a:endParaRPr lang="en-GB" noProof="0"/>
          </a:p>
        </p:txBody>
      </p:sp>
    </p:spTree>
    <p:extLst>
      <p:ext uri="{BB962C8B-B14F-4D97-AF65-F5344CB8AC3E}">
        <p14:creationId xmlns:p14="http://schemas.microsoft.com/office/powerpoint/2010/main" val="1317138341"/>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C46211-D701-AB6F-FBF1-D0CA95641B7E}"/>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06FB7881-D32E-6A5C-6263-426A39B336CC}"/>
              </a:ext>
            </a:extLst>
          </p:cNvPr>
          <p:cNvSpPr>
            <a:spLocks noGrp="1"/>
          </p:cNvSpPr>
          <p:nvPr>
            <p:ph type="dt" sz="half" idx="10"/>
          </p:nvPr>
        </p:nvSpPr>
        <p:spPr/>
        <p:txBody>
          <a:bodyPr/>
          <a:lstStyle/>
          <a:p>
            <a:fld id="{F6DEDB55-5AC0-4D0B-AD3B-FBA6BD0856AA}" type="datetimeFigureOut">
              <a:rPr lang="sv-SE" smtClean="0"/>
              <a:t>2026-01-17</a:t>
            </a:fld>
            <a:endParaRPr lang="sv-SE"/>
          </a:p>
        </p:txBody>
      </p:sp>
      <p:sp>
        <p:nvSpPr>
          <p:cNvPr id="4" name="Platshållare för sidfot 3">
            <a:extLst>
              <a:ext uri="{FF2B5EF4-FFF2-40B4-BE49-F238E27FC236}">
                <a16:creationId xmlns:a16="http://schemas.microsoft.com/office/drawing/2014/main" id="{ECE898A6-2DD5-58F4-EBEA-DA4A8320EB4E}"/>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2C4BCF92-704C-C0B7-519B-2233DEFFAF21}"/>
              </a:ext>
            </a:extLst>
          </p:cNvPr>
          <p:cNvSpPr>
            <a:spLocks noGrp="1"/>
          </p:cNvSpPr>
          <p:nvPr>
            <p:ph type="sldNum" sz="quarter" idx="12"/>
          </p:nvPr>
        </p:nvSpPr>
        <p:spPr/>
        <p:txBody>
          <a:bodyPr/>
          <a:lstStyle/>
          <a:p>
            <a:fld id="{350A0CF8-3E53-4684-9432-B0994561E2A8}" type="slidenum">
              <a:rPr lang="sv-SE" smtClean="0"/>
              <a:t>‹#›</a:t>
            </a:fld>
            <a:endParaRPr lang="sv-SE"/>
          </a:p>
        </p:txBody>
      </p:sp>
    </p:spTree>
    <p:extLst>
      <p:ext uri="{BB962C8B-B14F-4D97-AF65-F5344CB8AC3E}">
        <p14:creationId xmlns:p14="http://schemas.microsoft.com/office/powerpoint/2010/main" val="40494823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849EDD0-CC47-CDA7-7278-99A66EF9C665}"/>
              </a:ext>
            </a:extLst>
          </p:cNvPr>
          <p:cNvSpPr>
            <a:spLocks noGrp="1"/>
          </p:cNvSpPr>
          <p:nvPr>
            <p:ph type="dt" sz="half" idx="10"/>
          </p:nvPr>
        </p:nvSpPr>
        <p:spPr/>
        <p:txBody>
          <a:bodyPr/>
          <a:lstStyle/>
          <a:p>
            <a:fld id="{F6DEDB55-5AC0-4D0B-AD3B-FBA6BD0856AA}" type="datetimeFigureOut">
              <a:rPr lang="sv-SE" smtClean="0"/>
              <a:t>2026-01-17</a:t>
            </a:fld>
            <a:endParaRPr lang="sv-SE"/>
          </a:p>
        </p:txBody>
      </p:sp>
      <p:sp>
        <p:nvSpPr>
          <p:cNvPr id="3" name="Platshållare för sidfot 2">
            <a:extLst>
              <a:ext uri="{FF2B5EF4-FFF2-40B4-BE49-F238E27FC236}">
                <a16:creationId xmlns:a16="http://schemas.microsoft.com/office/drawing/2014/main" id="{7A2B4431-B516-C95B-A522-65A245F40E80}"/>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553B598-F518-EC28-8C0C-9ABD4A5625AE}"/>
              </a:ext>
            </a:extLst>
          </p:cNvPr>
          <p:cNvSpPr>
            <a:spLocks noGrp="1"/>
          </p:cNvSpPr>
          <p:nvPr>
            <p:ph type="sldNum" sz="quarter" idx="12"/>
          </p:nvPr>
        </p:nvSpPr>
        <p:spPr/>
        <p:txBody>
          <a:bodyPr/>
          <a:lstStyle/>
          <a:p>
            <a:fld id="{350A0CF8-3E53-4684-9432-B0994561E2A8}" type="slidenum">
              <a:rPr lang="sv-SE" smtClean="0"/>
              <a:t>‹#›</a:t>
            </a:fld>
            <a:endParaRPr lang="sv-SE"/>
          </a:p>
        </p:txBody>
      </p:sp>
    </p:spTree>
    <p:extLst>
      <p:ext uri="{BB962C8B-B14F-4D97-AF65-F5344CB8AC3E}">
        <p14:creationId xmlns:p14="http://schemas.microsoft.com/office/powerpoint/2010/main" val="20993917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2D3C7A-5EB8-C2E8-C21D-6EB3A14CA55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73AC763-0659-145B-D4D2-68F422D67F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7EAF99EF-D158-963D-0881-F8BFC8A3AD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7D37765-0DDB-0EC2-EDC4-3CC2AC653CA7}"/>
              </a:ext>
            </a:extLst>
          </p:cNvPr>
          <p:cNvSpPr>
            <a:spLocks noGrp="1"/>
          </p:cNvSpPr>
          <p:nvPr>
            <p:ph type="dt" sz="half" idx="10"/>
          </p:nvPr>
        </p:nvSpPr>
        <p:spPr/>
        <p:txBody>
          <a:bodyPr/>
          <a:lstStyle/>
          <a:p>
            <a:fld id="{F6DEDB55-5AC0-4D0B-AD3B-FBA6BD0856AA}" type="datetimeFigureOut">
              <a:rPr lang="sv-SE" smtClean="0"/>
              <a:t>2026-01-17</a:t>
            </a:fld>
            <a:endParaRPr lang="sv-SE"/>
          </a:p>
        </p:txBody>
      </p:sp>
      <p:sp>
        <p:nvSpPr>
          <p:cNvPr id="6" name="Platshållare för sidfot 5">
            <a:extLst>
              <a:ext uri="{FF2B5EF4-FFF2-40B4-BE49-F238E27FC236}">
                <a16:creationId xmlns:a16="http://schemas.microsoft.com/office/drawing/2014/main" id="{636E62FB-C369-B5BB-3B58-4E2CA04271A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7F47861-4128-B25C-4B4B-A694557247FA}"/>
              </a:ext>
            </a:extLst>
          </p:cNvPr>
          <p:cNvSpPr>
            <a:spLocks noGrp="1"/>
          </p:cNvSpPr>
          <p:nvPr>
            <p:ph type="sldNum" sz="quarter" idx="12"/>
          </p:nvPr>
        </p:nvSpPr>
        <p:spPr/>
        <p:txBody>
          <a:bodyPr/>
          <a:lstStyle/>
          <a:p>
            <a:fld id="{350A0CF8-3E53-4684-9432-B0994561E2A8}" type="slidenum">
              <a:rPr lang="sv-SE" smtClean="0"/>
              <a:t>‹#›</a:t>
            </a:fld>
            <a:endParaRPr lang="sv-SE"/>
          </a:p>
        </p:txBody>
      </p:sp>
    </p:spTree>
    <p:extLst>
      <p:ext uri="{BB962C8B-B14F-4D97-AF65-F5344CB8AC3E}">
        <p14:creationId xmlns:p14="http://schemas.microsoft.com/office/powerpoint/2010/main" val="6771355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45721D-779D-253C-2D59-19DA03069E1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4680DFA7-130D-D0B4-91FD-5704C3DBC4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A1417CC1-B138-E28B-0551-32FC409BF1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4A468C1-1EE0-6802-21CC-0FF20FF31718}"/>
              </a:ext>
            </a:extLst>
          </p:cNvPr>
          <p:cNvSpPr>
            <a:spLocks noGrp="1"/>
          </p:cNvSpPr>
          <p:nvPr>
            <p:ph type="dt" sz="half" idx="10"/>
          </p:nvPr>
        </p:nvSpPr>
        <p:spPr/>
        <p:txBody>
          <a:bodyPr/>
          <a:lstStyle/>
          <a:p>
            <a:fld id="{F6DEDB55-5AC0-4D0B-AD3B-FBA6BD0856AA}" type="datetimeFigureOut">
              <a:rPr lang="sv-SE" smtClean="0"/>
              <a:t>2026-01-17</a:t>
            </a:fld>
            <a:endParaRPr lang="sv-SE"/>
          </a:p>
        </p:txBody>
      </p:sp>
      <p:sp>
        <p:nvSpPr>
          <p:cNvPr id="6" name="Platshållare för sidfot 5">
            <a:extLst>
              <a:ext uri="{FF2B5EF4-FFF2-40B4-BE49-F238E27FC236}">
                <a16:creationId xmlns:a16="http://schemas.microsoft.com/office/drawing/2014/main" id="{BC33D3A7-10CF-6F26-3085-91C75226195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AE69513-A1D8-1659-06D7-835E462BFCC3}"/>
              </a:ext>
            </a:extLst>
          </p:cNvPr>
          <p:cNvSpPr>
            <a:spLocks noGrp="1"/>
          </p:cNvSpPr>
          <p:nvPr>
            <p:ph type="sldNum" sz="quarter" idx="12"/>
          </p:nvPr>
        </p:nvSpPr>
        <p:spPr/>
        <p:txBody>
          <a:bodyPr/>
          <a:lstStyle/>
          <a:p>
            <a:fld id="{350A0CF8-3E53-4684-9432-B0994561E2A8}" type="slidenum">
              <a:rPr lang="sv-SE" smtClean="0"/>
              <a:t>‹#›</a:t>
            </a:fld>
            <a:endParaRPr lang="sv-SE"/>
          </a:p>
        </p:txBody>
      </p:sp>
    </p:spTree>
    <p:extLst>
      <p:ext uri="{BB962C8B-B14F-4D97-AF65-F5344CB8AC3E}">
        <p14:creationId xmlns:p14="http://schemas.microsoft.com/office/powerpoint/2010/main" val="8502927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B1995C-4FCC-190F-941A-F75E8CD6E722}"/>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DFBC074-B802-FC34-EEB2-EA767A557B1F}"/>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1935685-993B-CD4E-183A-214F69501E59}"/>
              </a:ext>
            </a:extLst>
          </p:cNvPr>
          <p:cNvSpPr>
            <a:spLocks noGrp="1"/>
          </p:cNvSpPr>
          <p:nvPr>
            <p:ph type="dt" sz="half" idx="10"/>
          </p:nvPr>
        </p:nvSpPr>
        <p:spPr/>
        <p:txBody>
          <a:bodyPr/>
          <a:lstStyle/>
          <a:p>
            <a:fld id="{F6DEDB55-5AC0-4D0B-AD3B-FBA6BD0856AA}" type="datetimeFigureOut">
              <a:rPr lang="sv-SE" smtClean="0"/>
              <a:t>2026-01-17</a:t>
            </a:fld>
            <a:endParaRPr lang="sv-SE"/>
          </a:p>
        </p:txBody>
      </p:sp>
      <p:sp>
        <p:nvSpPr>
          <p:cNvPr id="5" name="Platshållare för sidfot 4">
            <a:extLst>
              <a:ext uri="{FF2B5EF4-FFF2-40B4-BE49-F238E27FC236}">
                <a16:creationId xmlns:a16="http://schemas.microsoft.com/office/drawing/2014/main" id="{EB24B031-1CA2-BD76-A080-AAE61E4FCEE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8154A1B-A173-3D69-B488-7CE0453C43C5}"/>
              </a:ext>
            </a:extLst>
          </p:cNvPr>
          <p:cNvSpPr>
            <a:spLocks noGrp="1"/>
          </p:cNvSpPr>
          <p:nvPr>
            <p:ph type="sldNum" sz="quarter" idx="12"/>
          </p:nvPr>
        </p:nvSpPr>
        <p:spPr/>
        <p:txBody>
          <a:bodyPr/>
          <a:lstStyle/>
          <a:p>
            <a:fld id="{350A0CF8-3E53-4684-9432-B0994561E2A8}" type="slidenum">
              <a:rPr lang="sv-SE" smtClean="0"/>
              <a:t>‹#›</a:t>
            </a:fld>
            <a:endParaRPr lang="sv-SE"/>
          </a:p>
        </p:txBody>
      </p:sp>
    </p:spTree>
    <p:extLst>
      <p:ext uri="{BB962C8B-B14F-4D97-AF65-F5344CB8AC3E}">
        <p14:creationId xmlns:p14="http://schemas.microsoft.com/office/powerpoint/2010/main" val="28796600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C9144CC-74C8-B88B-E198-05FDA60C0A69}"/>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7707A55E-93C6-CF2C-2160-143572ED831D}"/>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056747C-85BE-EA1C-BDD9-4EFC11D2ED14}"/>
              </a:ext>
            </a:extLst>
          </p:cNvPr>
          <p:cNvSpPr>
            <a:spLocks noGrp="1"/>
          </p:cNvSpPr>
          <p:nvPr>
            <p:ph type="dt" sz="half" idx="10"/>
          </p:nvPr>
        </p:nvSpPr>
        <p:spPr/>
        <p:txBody>
          <a:bodyPr/>
          <a:lstStyle/>
          <a:p>
            <a:fld id="{F6DEDB55-5AC0-4D0B-AD3B-FBA6BD0856AA}" type="datetimeFigureOut">
              <a:rPr lang="sv-SE" smtClean="0"/>
              <a:t>2026-01-17</a:t>
            </a:fld>
            <a:endParaRPr lang="sv-SE"/>
          </a:p>
        </p:txBody>
      </p:sp>
      <p:sp>
        <p:nvSpPr>
          <p:cNvPr id="5" name="Platshållare för sidfot 4">
            <a:extLst>
              <a:ext uri="{FF2B5EF4-FFF2-40B4-BE49-F238E27FC236}">
                <a16:creationId xmlns:a16="http://schemas.microsoft.com/office/drawing/2014/main" id="{A29919A1-7E67-619B-404D-947C9C4294A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9A9AA1F-C56F-8D52-23D5-1391C1710424}"/>
              </a:ext>
            </a:extLst>
          </p:cNvPr>
          <p:cNvSpPr>
            <a:spLocks noGrp="1"/>
          </p:cNvSpPr>
          <p:nvPr>
            <p:ph type="sldNum" sz="quarter" idx="12"/>
          </p:nvPr>
        </p:nvSpPr>
        <p:spPr/>
        <p:txBody>
          <a:bodyPr/>
          <a:lstStyle/>
          <a:p>
            <a:fld id="{350A0CF8-3E53-4684-9432-B0994561E2A8}" type="slidenum">
              <a:rPr lang="sv-SE" smtClean="0"/>
              <a:t>‹#›</a:t>
            </a:fld>
            <a:endParaRPr lang="sv-SE"/>
          </a:p>
        </p:txBody>
      </p:sp>
    </p:spTree>
    <p:extLst>
      <p:ext uri="{BB962C8B-B14F-4D97-AF65-F5344CB8AC3E}">
        <p14:creationId xmlns:p14="http://schemas.microsoft.com/office/powerpoint/2010/main" val="40065051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Startsida">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B586BC6E-FD26-40CB-AE21-FC3349F1C66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0800000">
            <a:off x="-50801" y="-50800"/>
            <a:ext cx="12242799" cy="6908800"/>
          </a:xfrm>
          <a:prstGeom prst="rect">
            <a:avLst/>
          </a:prstGeom>
        </p:spPr>
      </p:pic>
      <p:pic>
        <p:nvPicPr>
          <p:cNvPr id="9" name="Bildobjekt 8" descr="Dalarna University logotype">
            <a:extLst>
              <a:ext uri="{FF2B5EF4-FFF2-40B4-BE49-F238E27FC236}">
                <a16:creationId xmlns:a16="http://schemas.microsoft.com/office/drawing/2014/main" id="{31F67B40-23C1-4EB1-8A30-2F0B8B190C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4651" y="299613"/>
            <a:ext cx="2153217" cy="728781"/>
          </a:xfrm>
          <a:prstGeom prst="rect">
            <a:avLst/>
          </a:prstGeom>
        </p:spPr>
      </p:pic>
      <p:sp>
        <p:nvSpPr>
          <p:cNvPr id="8" name="Text Placeholder 27">
            <a:extLst>
              <a:ext uri="{FF2B5EF4-FFF2-40B4-BE49-F238E27FC236}">
                <a16:creationId xmlns:a16="http://schemas.microsoft.com/office/drawing/2014/main" id="{073F16A0-84FF-42CC-8F59-E615FAB377DC}"/>
              </a:ext>
            </a:extLst>
          </p:cNvPr>
          <p:cNvSpPr>
            <a:spLocks noGrp="1"/>
          </p:cNvSpPr>
          <p:nvPr>
            <p:ph type="body" sz="quarter" idx="13" hasCustomPrompt="1"/>
          </p:nvPr>
        </p:nvSpPr>
        <p:spPr>
          <a:xfrm>
            <a:off x="3647661" y="411308"/>
            <a:ext cx="7729423" cy="491357"/>
          </a:xfrm>
          <a:prstGeom prst="rect">
            <a:avLst/>
          </a:prstGeom>
        </p:spPr>
        <p:txBody>
          <a:bodyPr anchor="b" anchorCtr="0"/>
          <a:lstStyle>
            <a:lvl1pPr marL="0" indent="0" algn="r">
              <a:buNone/>
              <a:defRPr sz="1600">
                <a:solidFill>
                  <a:schemeClr val="bg1"/>
                </a:solidFill>
                <a:latin typeface="Arial" panose="020B0604020202020204" pitchFamily="34" charset="0"/>
                <a:cs typeface="Arial" panose="020B0604020202020204" pitchFamily="34" charset="0"/>
              </a:defRPr>
            </a:lvl1pPr>
            <a:lvl2pPr marL="457200" indent="0">
              <a:buNone/>
              <a:defRPr sz="2000" cap="none" baseline="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GB" noProof="0"/>
              <a:t>Föreläsning Datum Kod Benämning</a:t>
            </a:r>
          </a:p>
        </p:txBody>
      </p:sp>
      <p:sp>
        <p:nvSpPr>
          <p:cNvPr id="37" name="Title 1">
            <a:extLst>
              <a:ext uri="{FF2B5EF4-FFF2-40B4-BE49-F238E27FC236}">
                <a16:creationId xmlns:a16="http://schemas.microsoft.com/office/drawing/2014/main" id="{B00F33A7-C5B6-46A1-98E0-08C020982C94}"/>
              </a:ext>
            </a:extLst>
          </p:cNvPr>
          <p:cNvSpPr>
            <a:spLocks noGrp="1"/>
          </p:cNvSpPr>
          <p:nvPr>
            <p:ph type="title" hasCustomPrompt="1"/>
          </p:nvPr>
        </p:nvSpPr>
        <p:spPr>
          <a:xfrm>
            <a:off x="2961861" y="4469896"/>
            <a:ext cx="8415223" cy="1143045"/>
          </a:xfrm>
          <a:prstGeom prst="rect">
            <a:avLst/>
          </a:prstGeom>
        </p:spPr>
        <p:txBody>
          <a:bodyPr anchor="b" anchorCtr="0"/>
          <a:lstStyle>
            <a:lvl1pPr algn="r">
              <a:defRPr sz="3000" b="1">
                <a:solidFill>
                  <a:schemeClr val="bg1"/>
                </a:solidFill>
                <a:latin typeface="+mj-lt"/>
                <a:cs typeface="Arial" panose="020B0604020202020204" pitchFamily="34" charset="0"/>
              </a:defRPr>
            </a:lvl1pPr>
          </a:lstStyle>
          <a:p>
            <a:r>
              <a:rPr lang="en-GB" noProof="0"/>
              <a:t>Titel på presentationen</a:t>
            </a:r>
          </a:p>
        </p:txBody>
      </p:sp>
      <p:sp>
        <p:nvSpPr>
          <p:cNvPr id="31" name="Text Placeholder 27">
            <a:extLst>
              <a:ext uri="{FF2B5EF4-FFF2-40B4-BE49-F238E27FC236}">
                <a16:creationId xmlns:a16="http://schemas.microsoft.com/office/drawing/2014/main" id="{FDC3E486-E293-4EA6-A2FC-079C8181DA75}"/>
              </a:ext>
            </a:extLst>
          </p:cNvPr>
          <p:cNvSpPr>
            <a:spLocks noGrp="1"/>
          </p:cNvSpPr>
          <p:nvPr>
            <p:ph type="body" sz="quarter" idx="12" hasCustomPrompt="1"/>
          </p:nvPr>
        </p:nvSpPr>
        <p:spPr>
          <a:xfrm>
            <a:off x="2961862" y="5775650"/>
            <a:ext cx="8415224" cy="257401"/>
          </a:xfrm>
          <a:prstGeom prst="rect">
            <a:avLst/>
          </a:prstGeom>
        </p:spPr>
        <p:txBody>
          <a:bodyPr anchor="t" anchorCtr="0"/>
          <a:lstStyle>
            <a:lvl1pPr marL="0" indent="0" algn="r">
              <a:buNone/>
              <a:defRPr sz="1400">
                <a:solidFill>
                  <a:schemeClr val="bg1"/>
                </a:solidFill>
                <a:latin typeface="Arial" panose="020B0604020202020204" pitchFamily="34" charset="0"/>
                <a:cs typeface="Arial" panose="020B0604020202020204" pitchFamily="34" charset="0"/>
              </a:defRPr>
            </a:lvl1pPr>
            <a:lvl2pPr marL="457200" indent="0">
              <a:buNone/>
              <a:defRPr sz="2000" cap="none" baseline="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GB" noProof="0"/>
              <a:t>Namn Namnsson, din titel</a:t>
            </a:r>
          </a:p>
        </p:txBody>
      </p:sp>
      <p:sp>
        <p:nvSpPr>
          <p:cNvPr id="30" name="Picture Placeholder 29">
            <a:extLst>
              <a:ext uri="{FF2B5EF4-FFF2-40B4-BE49-F238E27FC236}">
                <a16:creationId xmlns:a16="http://schemas.microsoft.com/office/drawing/2014/main" id="{5976514E-A48F-459A-9910-E8184926060A}"/>
              </a:ext>
            </a:extLst>
          </p:cNvPr>
          <p:cNvSpPr>
            <a:spLocks noGrp="1"/>
          </p:cNvSpPr>
          <p:nvPr>
            <p:ph type="pic" sz="quarter" idx="11"/>
          </p:nvPr>
        </p:nvSpPr>
        <p:spPr>
          <a:xfrm>
            <a:off x="-50801" y="1245059"/>
            <a:ext cx="12242801" cy="2919436"/>
          </a:xfrm>
          <a:prstGeom prst="rect">
            <a:avLst/>
          </a:prstGeom>
        </p:spPr>
        <p:txBody>
          <a:bodyPr/>
          <a:lstStyle>
            <a:lvl1pPr>
              <a:buNone/>
              <a:defRPr>
                <a:solidFill>
                  <a:schemeClr val="bg1"/>
                </a:solidFill>
              </a:defRPr>
            </a:lvl1pPr>
          </a:lstStyle>
          <a:p>
            <a:r>
              <a:rPr lang="en-GB" noProof="0"/>
              <a:t>Klicka på ikonen för att lägga till en bild</a:t>
            </a:r>
          </a:p>
        </p:txBody>
      </p:sp>
      <p:sp>
        <p:nvSpPr>
          <p:cNvPr id="15" name="Platshållare för text 7">
            <a:extLst>
              <a:ext uri="{FF2B5EF4-FFF2-40B4-BE49-F238E27FC236}">
                <a16:creationId xmlns:a16="http://schemas.microsoft.com/office/drawing/2014/main" id="{21211197-22C2-487C-808B-6829BCCC81E7}"/>
              </a:ext>
            </a:extLst>
          </p:cNvPr>
          <p:cNvSpPr>
            <a:spLocks noGrp="1"/>
          </p:cNvSpPr>
          <p:nvPr>
            <p:ph type="body" sz="quarter" idx="14" hasCustomPrompt="1"/>
          </p:nvPr>
        </p:nvSpPr>
        <p:spPr>
          <a:xfrm>
            <a:off x="120230" y="4234698"/>
            <a:ext cx="4722478" cy="229017"/>
          </a:xfrm>
          <a:prstGeom prst="rect">
            <a:avLst/>
          </a:prstGeom>
        </p:spPr>
        <p:txBody>
          <a:bodyPr/>
          <a:lstStyle>
            <a:lvl1pPr marL="0" indent="0">
              <a:buNone/>
              <a:defRPr sz="1200" i="1">
                <a:solidFill>
                  <a:schemeClr val="bg1"/>
                </a:solidFill>
              </a:defRPr>
            </a:lvl1pPr>
          </a:lstStyle>
          <a:p>
            <a:r>
              <a:rPr lang="en-GB" noProof="0"/>
              <a:t>Bildkälla: Fotograf Namn Namnsson</a:t>
            </a:r>
          </a:p>
        </p:txBody>
      </p:sp>
    </p:spTree>
    <p:extLst>
      <p:ext uri="{BB962C8B-B14F-4D97-AF65-F5344CB8AC3E}">
        <p14:creationId xmlns:p14="http://schemas.microsoft.com/office/powerpoint/2010/main" val="33662556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Huvudrubrik">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B7811F14-D9A4-42B3-A641-19CF60CF1969}"/>
              </a:ext>
            </a:extLst>
          </p:cNvPr>
          <p:cNvSpPr>
            <a:spLocks noGrp="1"/>
          </p:cNvSpPr>
          <p:nvPr>
            <p:ph type="title" hasCustomPrompt="1"/>
          </p:nvPr>
        </p:nvSpPr>
        <p:spPr>
          <a:xfrm>
            <a:off x="1055688" y="763363"/>
            <a:ext cx="9001126" cy="1037942"/>
          </a:xfrm>
          <a:prstGeom prst="rect">
            <a:avLst/>
          </a:prstGeom>
        </p:spPr>
        <p:txBody>
          <a:bodyPr vert="horz" lIns="91440" tIns="45720" rIns="91440" bIns="45720" rtlCol="0" anchor="ctr" anchorCtr="0">
            <a:noAutofit/>
          </a:bodyPr>
          <a:lstStyle>
            <a:lvl1pPr>
              <a:defRPr sz="3000" b="1">
                <a:latin typeface="+mj-lt"/>
                <a:cs typeface="Arial" panose="020B0604020202020204" pitchFamily="34" charset="0"/>
              </a:defRPr>
            </a:lvl1pPr>
          </a:lstStyle>
          <a:p>
            <a:r>
              <a:rPr lang="en-GB" noProof="0"/>
              <a:t>Lägg till rubrik </a:t>
            </a:r>
          </a:p>
        </p:txBody>
      </p:sp>
      <p:sp>
        <p:nvSpPr>
          <p:cNvPr id="5" name="Text Placeholder 13">
            <a:extLst>
              <a:ext uri="{FF2B5EF4-FFF2-40B4-BE49-F238E27FC236}">
                <a16:creationId xmlns:a16="http://schemas.microsoft.com/office/drawing/2014/main" id="{2BEFC230-7013-4E75-BA87-2ECE3B4273FF}"/>
              </a:ext>
            </a:extLst>
          </p:cNvPr>
          <p:cNvSpPr>
            <a:spLocks noGrp="1"/>
          </p:cNvSpPr>
          <p:nvPr>
            <p:ph type="body" sz="quarter" idx="14"/>
          </p:nvPr>
        </p:nvSpPr>
        <p:spPr>
          <a:xfrm>
            <a:off x="1083367" y="1864728"/>
            <a:ext cx="9001126" cy="3904248"/>
          </a:xfrm>
          <a:prstGeom prst="rect">
            <a:avLst/>
          </a:prstGeom>
        </p:spPr>
        <p:txBody>
          <a:bodyPr/>
          <a:lstStyle>
            <a:lvl1pPr>
              <a:lnSpc>
                <a:spcPct val="100000"/>
              </a:lnSpc>
              <a:buFont typeface="Arial" panose="020B0604020202020204" pitchFamily="34" charset="0"/>
              <a:buChar char="•"/>
              <a:defRPr sz="1800"/>
            </a:lvl1pPr>
            <a:lvl2pPr>
              <a:lnSpc>
                <a:spcPct val="100000"/>
              </a:lnSpc>
              <a:buFont typeface="Arial" panose="020B0604020202020204" pitchFamily="34" charset="0"/>
              <a:buChar char="•"/>
              <a:defRPr sz="1600"/>
            </a:lvl2pPr>
            <a:lvl3pPr>
              <a:lnSpc>
                <a:spcPct val="100000"/>
              </a:lnSpc>
              <a:buFont typeface="Arial" panose="020B0604020202020204" pitchFamily="34" charset="0"/>
              <a:buChar char="•"/>
              <a:defRPr sz="1400"/>
            </a:lvl3pPr>
            <a:lvl4pPr>
              <a:lnSpc>
                <a:spcPct val="100000"/>
              </a:lnSpc>
              <a:buFont typeface="Arial" panose="020B0604020202020204" pitchFamily="34" charset="0"/>
              <a:buChar char="•"/>
              <a:defRPr sz="1000"/>
            </a:lvl4pPr>
            <a:lvl5pPr>
              <a:defRPr sz="1200"/>
            </a:lvl5pPr>
          </a:lstStyle>
          <a:p>
            <a:pPr lvl="0"/>
            <a:r>
              <a:rPr lang="sv-SE" noProof="0"/>
              <a:t>Klicka här för att ändra format på bakgrundstexten</a:t>
            </a:r>
          </a:p>
          <a:p>
            <a:pPr lvl="1"/>
            <a:r>
              <a:rPr lang="sv-SE" noProof="0"/>
              <a:t>Nivå två</a:t>
            </a:r>
          </a:p>
          <a:p>
            <a:pPr lvl="2"/>
            <a:r>
              <a:rPr lang="sv-SE" noProof="0"/>
              <a:t>Nivå tre</a:t>
            </a:r>
          </a:p>
        </p:txBody>
      </p:sp>
      <p:sp>
        <p:nvSpPr>
          <p:cNvPr id="7" name="Platshållare för datum 3">
            <a:extLst>
              <a:ext uri="{FF2B5EF4-FFF2-40B4-BE49-F238E27FC236}">
                <a16:creationId xmlns:a16="http://schemas.microsoft.com/office/drawing/2014/main" id="{40003B68-3286-4446-B873-6DFBA70271BD}"/>
              </a:ext>
            </a:extLst>
          </p:cNvPr>
          <p:cNvSpPr>
            <a:spLocks noGrp="1"/>
          </p:cNvSpPr>
          <p:nvPr>
            <p:ph type="dt" sz="half" idx="2"/>
          </p:nvPr>
        </p:nvSpPr>
        <p:spPr>
          <a:xfrm>
            <a:off x="1055687" y="6356350"/>
            <a:ext cx="929523" cy="365125"/>
          </a:xfrm>
          <a:prstGeom prst="rect">
            <a:avLst/>
          </a:prstGeom>
        </p:spPr>
        <p:txBody>
          <a:bodyPr vert="horz" lIns="91440" tIns="45720" rIns="91440" bIns="45720" rtlCol="0" anchor="ctr"/>
          <a:lstStyle>
            <a:lvl1pPr algn="l">
              <a:defRPr sz="1050">
                <a:solidFill>
                  <a:schemeClr val="bg1"/>
                </a:solidFill>
              </a:defRPr>
            </a:lvl1pPr>
          </a:lstStyle>
          <a:p>
            <a:fld id="{9F36A944-98E7-4C32-ABD0-39B1C9C7C273}" type="datetimeFigureOut">
              <a:rPr lang="en-GB" noProof="0" smtClean="0"/>
              <a:pPr/>
              <a:t>17/01/2026</a:t>
            </a:fld>
            <a:endParaRPr lang="en-GB" noProof="0"/>
          </a:p>
        </p:txBody>
      </p:sp>
      <p:sp>
        <p:nvSpPr>
          <p:cNvPr id="11" name="Platshållare för sidfot 4">
            <a:extLst>
              <a:ext uri="{FF2B5EF4-FFF2-40B4-BE49-F238E27FC236}">
                <a16:creationId xmlns:a16="http://schemas.microsoft.com/office/drawing/2014/main" id="{B3B03CAC-C32D-486A-A42F-49766A921615}"/>
              </a:ext>
            </a:extLst>
          </p:cNvPr>
          <p:cNvSpPr>
            <a:spLocks noGrp="1"/>
          </p:cNvSpPr>
          <p:nvPr>
            <p:ph type="ftr" sz="quarter" idx="3"/>
          </p:nvPr>
        </p:nvSpPr>
        <p:spPr>
          <a:xfrm>
            <a:off x="2033849" y="6356350"/>
            <a:ext cx="4114800" cy="365125"/>
          </a:xfrm>
          <a:prstGeom prst="rect">
            <a:avLst/>
          </a:prstGeom>
        </p:spPr>
        <p:txBody>
          <a:bodyPr vert="horz" lIns="91440" tIns="45720" rIns="91440" bIns="45720" rtlCol="0" anchor="ctr"/>
          <a:lstStyle>
            <a:lvl1pPr algn="l">
              <a:defRPr sz="1050">
                <a:solidFill>
                  <a:schemeClr val="bg1"/>
                </a:solidFill>
              </a:defRPr>
            </a:lvl1pPr>
          </a:lstStyle>
          <a:p>
            <a:endParaRPr lang="en-GB" noProof="0"/>
          </a:p>
        </p:txBody>
      </p:sp>
      <p:sp>
        <p:nvSpPr>
          <p:cNvPr id="12" name="Platshållare för bildnummer 5">
            <a:extLst>
              <a:ext uri="{FF2B5EF4-FFF2-40B4-BE49-F238E27FC236}">
                <a16:creationId xmlns:a16="http://schemas.microsoft.com/office/drawing/2014/main" id="{3CE78B0A-FE15-4399-9DE6-0769B029BD73}"/>
              </a:ext>
            </a:extLst>
          </p:cNvPr>
          <p:cNvSpPr>
            <a:spLocks noGrp="1"/>
          </p:cNvSpPr>
          <p:nvPr>
            <p:ph type="sldNum" sz="quarter" idx="4"/>
          </p:nvPr>
        </p:nvSpPr>
        <p:spPr>
          <a:xfrm>
            <a:off x="439970" y="6356350"/>
            <a:ext cx="499801" cy="365125"/>
          </a:xfrm>
          <a:prstGeom prst="rect">
            <a:avLst/>
          </a:prstGeom>
        </p:spPr>
        <p:txBody>
          <a:bodyPr vert="horz" lIns="91440" tIns="45720" rIns="91440" bIns="45720" rtlCol="0" anchor="ctr"/>
          <a:lstStyle>
            <a:lvl1pPr algn="ctr">
              <a:defRPr sz="1050" b="1">
                <a:solidFill>
                  <a:schemeClr val="bg1"/>
                </a:solidFill>
              </a:defRPr>
            </a:lvl1pPr>
          </a:lstStyle>
          <a:p>
            <a:fld id="{A204C5AF-5CE7-4AC5-8E1F-91F181F143FE}" type="slidenum">
              <a:rPr lang="en-GB" noProof="0" smtClean="0"/>
              <a:pPr/>
              <a:t>‹#›</a:t>
            </a:fld>
            <a:endParaRPr lang="en-GB" noProof="0"/>
          </a:p>
        </p:txBody>
      </p:sp>
    </p:spTree>
    <p:extLst>
      <p:ext uri="{BB962C8B-B14F-4D97-AF65-F5344CB8AC3E}">
        <p14:creationId xmlns:p14="http://schemas.microsoft.com/office/powerpoint/2010/main" val="3424939873"/>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Huvudrubrik alt">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B7811F14-D9A4-42B3-A641-19CF60CF1969}"/>
              </a:ext>
            </a:extLst>
          </p:cNvPr>
          <p:cNvSpPr>
            <a:spLocks noGrp="1"/>
          </p:cNvSpPr>
          <p:nvPr>
            <p:ph type="title" hasCustomPrompt="1"/>
          </p:nvPr>
        </p:nvSpPr>
        <p:spPr>
          <a:xfrm>
            <a:off x="1055688" y="445312"/>
            <a:ext cx="9001126" cy="1037942"/>
          </a:xfrm>
          <a:prstGeom prst="rect">
            <a:avLst/>
          </a:prstGeom>
        </p:spPr>
        <p:txBody>
          <a:bodyPr vert="horz" lIns="91440" tIns="45720" rIns="91440" bIns="45720" rtlCol="0" anchor="ctr" anchorCtr="0">
            <a:noAutofit/>
          </a:bodyPr>
          <a:lstStyle>
            <a:lvl1pPr>
              <a:defRPr sz="3000" b="1">
                <a:latin typeface="+mj-lt"/>
                <a:cs typeface="Arial" panose="020B0604020202020204" pitchFamily="34" charset="0"/>
              </a:defRPr>
            </a:lvl1pPr>
          </a:lstStyle>
          <a:p>
            <a:r>
              <a:rPr lang="en-GB" noProof="0"/>
              <a:t>Lägg till rubrik </a:t>
            </a:r>
          </a:p>
        </p:txBody>
      </p:sp>
      <p:sp>
        <p:nvSpPr>
          <p:cNvPr id="4" name="Text Placeholder 13">
            <a:extLst>
              <a:ext uri="{FF2B5EF4-FFF2-40B4-BE49-F238E27FC236}">
                <a16:creationId xmlns:a16="http://schemas.microsoft.com/office/drawing/2014/main" id="{3AC8CE27-6713-424C-8ADE-774BF1B230E6}"/>
              </a:ext>
            </a:extLst>
          </p:cNvPr>
          <p:cNvSpPr>
            <a:spLocks noGrp="1"/>
          </p:cNvSpPr>
          <p:nvPr>
            <p:ph type="body" sz="quarter" idx="14"/>
          </p:nvPr>
        </p:nvSpPr>
        <p:spPr>
          <a:xfrm>
            <a:off x="1083367" y="1520825"/>
            <a:ext cx="9001126" cy="4248150"/>
          </a:xfrm>
          <a:prstGeom prst="rect">
            <a:avLst/>
          </a:prstGeom>
        </p:spPr>
        <p:txBody>
          <a:bodyPr/>
          <a:lstStyle>
            <a:lvl1pPr>
              <a:lnSpc>
                <a:spcPct val="100000"/>
              </a:lnSpc>
              <a:buFont typeface="Arial" panose="020B0604020202020204" pitchFamily="34" charset="0"/>
              <a:buChar char="•"/>
              <a:defRPr sz="1800"/>
            </a:lvl1pPr>
            <a:lvl2pPr>
              <a:lnSpc>
                <a:spcPct val="100000"/>
              </a:lnSpc>
              <a:buFont typeface="Arial" panose="020B0604020202020204" pitchFamily="34" charset="0"/>
              <a:buChar char="•"/>
              <a:defRPr sz="1600"/>
            </a:lvl2pPr>
            <a:lvl3pPr>
              <a:lnSpc>
                <a:spcPct val="100000"/>
              </a:lnSpc>
              <a:buFont typeface="Arial" panose="020B0604020202020204" pitchFamily="34" charset="0"/>
              <a:buChar char="•"/>
              <a:defRPr sz="1400"/>
            </a:lvl3pPr>
            <a:lvl4pPr>
              <a:lnSpc>
                <a:spcPct val="100000"/>
              </a:lnSpc>
              <a:buFont typeface="Arial" panose="020B0604020202020204" pitchFamily="34" charset="0"/>
              <a:buChar char="•"/>
              <a:defRPr sz="1000"/>
            </a:lvl4pPr>
            <a:lvl5pPr>
              <a:defRPr sz="1200"/>
            </a:lvl5pPr>
          </a:lstStyle>
          <a:p>
            <a:pPr lvl="0"/>
            <a:r>
              <a:rPr lang="sv-SE" noProof="0"/>
              <a:t>Klicka här för att ändra format på bakgrundstexten</a:t>
            </a:r>
          </a:p>
          <a:p>
            <a:pPr lvl="1"/>
            <a:r>
              <a:rPr lang="sv-SE" noProof="0"/>
              <a:t>Nivå två</a:t>
            </a:r>
          </a:p>
          <a:p>
            <a:pPr lvl="2"/>
            <a:r>
              <a:rPr lang="sv-SE" noProof="0"/>
              <a:t>Nivå tre</a:t>
            </a:r>
          </a:p>
        </p:txBody>
      </p:sp>
      <p:sp>
        <p:nvSpPr>
          <p:cNvPr id="7" name="Platshållare för datum 3">
            <a:extLst>
              <a:ext uri="{FF2B5EF4-FFF2-40B4-BE49-F238E27FC236}">
                <a16:creationId xmlns:a16="http://schemas.microsoft.com/office/drawing/2014/main" id="{59AA2A56-11F5-4373-81B1-65B085839FB1}"/>
              </a:ext>
            </a:extLst>
          </p:cNvPr>
          <p:cNvSpPr>
            <a:spLocks noGrp="1"/>
          </p:cNvSpPr>
          <p:nvPr>
            <p:ph type="dt" sz="half" idx="2"/>
          </p:nvPr>
        </p:nvSpPr>
        <p:spPr>
          <a:xfrm>
            <a:off x="1055687" y="6356350"/>
            <a:ext cx="929523" cy="365125"/>
          </a:xfrm>
          <a:prstGeom prst="rect">
            <a:avLst/>
          </a:prstGeom>
        </p:spPr>
        <p:txBody>
          <a:bodyPr vert="horz" lIns="91440" tIns="45720" rIns="91440" bIns="45720" rtlCol="0" anchor="ctr"/>
          <a:lstStyle>
            <a:lvl1pPr algn="l">
              <a:defRPr sz="1050">
                <a:solidFill>
                  <a:schemeClr val="bg1"/>
                </a:solidFill>
              </a:defRPr>
            </a:lvl1pPr>
          </a:lstStyle>
          <a:p>
            <a:fld id="{9F36A944-98E7-4C32-ABD0-39B1C9C7C273}" type="datetimeFigureOut">
              <a:rPr lang="en-GB" noProof="0" smtClean="0"/>
              <a:pPr/>
              <a:t>17/01/2026</a:t>
            </a:fld>
            <a:endParaRPr lang="en-GB" noProof="0"/>
          </a:p>
        </p:txBody>
      </p:sp>
      <p:sp>
        <p:nvSpPr>
          <p:cNvPr id="11" name="Platshållare för sidfot 4">
            <a:extLst>
              <a:ext uri="{FF2B5EF4-FFF2-40B4-BE49-F238E27FC236}">
                <a16:creationId xmlns:a16="http://schemas.microsoft.com/office/drawing/2014/main" id="{8350B45B-76AB-4496-943E-37EF06A86415}"/>
              </a:ext>
            </a:extLst>
          </p:cNvPr>
          <p:cNvSpPr>
            <a:spLocks noGrp="1"/>
          </p:cNvSpPr>
          <p:nvPr>
            <p:ph type="ftr" sz="quarter" idx="3"/>
          </p:nvPr>
        </p:nvSpPr>
        <p:spPr>
          <a:xfrm>
            <a:off x="2033849" y="6356350"/>
            <a:ext cx="4114800" cy="365125"/>
          </a:xfrm>
          <a:prstGeom prst="rect">
            <a:avLst/>
          </a:prstGeom>
        </p:spPr>
        <p:txBody>
          <a:bodyPr vert="horz" lIns="91440" tIns="45720" rIns="91440" bIns="45720" rtlCol="0" anchor="ctr"/>
          <a:lstStyle>
            <a:lvl1pPr algn="l">
              <a:defRPr sz="1050">
                <a:solidFill>
                  <a:schemeClr val="bg1"/>
                </a:solidFill>
              </a:defRPr>
            </a:lvl1pPr>
          </a:lstStyle>
          <a:p>
            <a:endParaRPr lang="en-GB" noProof="0"/>
          </a:p>
        </p:txBody>
      </p:sp>
      <p:sp>
        <p:nvSpPr>
          <p:cNvPr id="12" name="Platshållare för bildnummer 5">
            <a:extLst>
              <a:ext uri="{FF2B5EF4-FFF2-40B4-BE49-F238E27FC236}">
                <a16:creationId xmlns:a16="http://schemas.microsoft.com/office/drawing/2014/main" id="{64F1C2A4-9BBD-4351-842D-E6F9A066DA84}"/>
              </a:ext>
            </a:extLst>
          </p:cNvPr>
          <p:cNvSpPr>
            <a:spLocks noGrp="1"/>
          </p:cNvSpPr>
          <p:nvPr>
            <p:ph type="sldNum" sz="quarter" idx="4"/>
          </p:nvPr>
        </p:nvSpPr>
        <p:spPr>
          <a:xfrm>
            <a:off x="439970" y="6356350"/>
            <a:ext cx="499801" cy="365125"/>
          </a:xfrm>
          <a:prstGeom prst="rect">
            <a:avLst/>
          </a:prstGeom>
        </p:spPr>
        <p:txBody>
          <a:bodyPr vert="horz" lIns="91440" tIns="45720" rIns="91440" bIns="45720" rtlCol="0" anchor="ctr"/>
          <a:lstStyle>
            <a:lvl1pPr algn="ctr">
              <a:defRPr sz="1050" b="1">
                <a:solidFill>
                  <a:schemeClr val="bg1"/>
                </a:solidFill>
              </a:defRPr>
            </a:lvl1pPr>
          </a:lstStyle>
          <a:p>
            <a:fld id="{A204C5AF-5CE7-4AC5-8E1F-91F181F143FE}" type="slidenum">
              <a:rPr lang="en-GB" noProof="0" smtClean="0"/>
              <a:pPr/>
              <a:t>‹#›</a:t>
            </a:fld>
            <a:endParaRPr lang="en-GB" noProof="0"/>
          </a:p>
        </p:txBody>
      </p:sp>
    </p:spTree>
    <p:extLst>
      <p:ext uri="{BB962C8B-B14F-4D97-AF65-F5344CB8AC3E}">
        <p14:creationId xmlns:p14="http://schemas.microsoft.com/office/powerpoint/2010/main" val="3539983944"/>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Agenda/Innehållsförteckning alt2">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B00F33A7-C5B6-46A1-98E0-08C020982C94}"/>
              </a:ext>
            </a:extLst>
          </p:cNvPr>
          <p:cNvSpPr>
            <a:spLocks noGrp="1"/>
          </p:cNvSpPr>
          <p:nvPr>
            <p:ph type="title"/>
          </p:nvPr>
        </p:nvSpPr>
        <p:spPr>
          <a:xfrm>
            <a:off x="1055688" y="1089025"/>
            <a:ext cx="5360947" cy="1030962"/>
          </a:xfrm>
          <a:prstGeom prst="rect">
            <a:avLst/>
          </a:prstGeom>
        </p:spPr>
        <p:txBody>
          <a:bodyPr anchor="ctr" anchorCtr="0"/>
          <a:lstStyle>
            <a:lvl1pPr algn="l">
              <a:defRPr sz="3000" b="1">
                <a:solidFill>
                  <a:schemeClr val="tx1"/>
                </a:solidFill>
                <a:latin typeface="+mj-lt"/>
                <a:cs typeface="Arial" panose="020B0604020202020204" pitchFamily="34" charset="0"/>
              </a:defRPr>
            </a:lvl1pPr>
          </a:lstStyle>
          <a:p>
            <a:endParaRPr lang="en-GB" noProof="0"/>
          </a:p>
        </p:txBody>
      </p:sp>
      <p:sp>
        <p:nvSpPr>
          <p:cNvPr id="31" name="Text Placeholder 27">
            <a:extLst>
              <a:ext uri="{FF2B5EF4-FFF2-40B4-BE49-F238E27FC236}">
                <a16:creationId xmlns:a16="http://schemas.microsoft.com/office/drawing/2014/main" id="{FDC3E486-E293-4EA6-A2FC-079C8181DA75}"/>
              </a:ext>
            </a:extLst>
          </p:cNvPr>
          <p:cNvSpPr>
            <a:spLocks noGrp="1"/>
          </p:cNvSpPr>
          <p:nvPr>
            <p:ph type="body" sz="quarter" idx="12"/>
          </p:nvPr>
        </p:nvSpPr>
        <p:spPr>
          <a:xfrm>
            <a:off x="1085505" y="2228760"/>
            <a:ext cx="5360947" cy="3744919"/>
          </a:xfrm>
          <a:prstGeom prst="rect">
            <a:avLst/>
          </a:prstGeom>
        </p:spPr>
        <p:txBody>
          <a:bodyPr anchor="t" anchorCtr="0"/>
          <a:lstStyle>
            <a:lvl1pPr marL="228600" indent="-228600" algn="l">
              <a:lnSpc>
                <a:spcPct val="100000"/>
              </a:lnSpc>
              <a:buFont typeface="+mj-lt"/>
              <a:buAutoNum type="arabicPeriod"/>
              <a:defRPr sz="1800">
                <a:solidFill>
                  <a:schemeClr val="tx1"/>
                </a:solidFill>
                <a:latin typeface="Arial" panose="020B0604020202020204" pitchFamily="34" charset="0"/>
                <a:cs typeface="Arial" panose="020B0604020202020204" pitchFamily="34" charset="0"/>
              </a:defRPr>
            </a:lvl1pPr>
            <a:lvl2pPr marL="457200" indent="0">
              <a:buFont typeface="Arial" panose="020B0604020202020204" pitchFamily="34" charset="0"/>
              <a:buChar char="•"/>
              <a:defRPr sz="1600" cap="none" baseline="0">
                <a:solidFill>
                  <a:schemeClr val="tx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GB" noProof="0"/>
              <a:t>Klicka här för att ändra format på bakgrundstexten</a:t>
            </a:r>
          </a:p>
          <a:p>
            <a:pPr lvl="1"/>
            <a:r>
              <a:rPr lang="en-GB" noProof="0"/>
              <a:t> Nivå 2</a:t>
            </a:r>
          </a:p>
          <a:p>
            <a:pPr lvl="0"/>
            <a:endParaRPr lang="en-GB" noProof="0"/>
          </a:p>
        </p:txBody>
      </p:sp>
      <p:pic>
        <p:nvPicPr>
          <p:cNvPr id="5" name="Picture 32" descr="Högskolan Dalarna Logotyp">
            <a:extLst>
              <a:ext uri="{FF2B5EF4-FFF2-40B4-BE49-F238E27FC236}">
                <a16:creationId xmlns:a16="http://schemas.microsoft.com/office/drawing/2014/main" id="{22237058-1D06-478C-B65E-97A763D710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9086" y="297875"/>
            <a:ext cx="2670461" cy="634908"/>
          </a:xfrm>
          <a:prstGeom prst="rect">
            <a:avLst/>
          </a:prstGeom>
        </p:spPr>
      </p:pic>
      <p:sp>
        <p:nvSpPr>
          <p:cNvPr id="16" name="Picture Placeholder 2">
            <a:extLst>
              <a:ext uri="{FF2B5EF4-FFF2-40B4-BE49-F238E27FC236}">
                <a16:creationId xmlns:a16="http://schemas.microsoft.com/office/drawing/2014/main" id="{FB11CA43-E867-4053-A228-DB91F471C52B}"/>
              </a:ext>
            </a:extLst>
          </p:cNvPr>
          <p:cNvSpPr>
            <a:spLocks noGrp="1"/>
          </p:cNvSpPr>
          <p:nvPr>
            <p:ph type="pic" sz="quarter" idx="10"/>
          </p:nvPr>
        </p:nvSpPr>
        <p:spPr>
          <a:xfrm>
            <a:off x="7274984" y="2"/>
            <a:ext cx="4917017" cy="6331152"/>
          </a:xfrm>
          <a:prstGeom prst="rect">
            <a:avLst/>
          </a:prstGeom>
        </p:spPr>
        <p:txBody>
          <a:bodyPr/>
          <a:lstStyle>
            <a:lvl1pPr>
              <a:buNone/>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noProof="0"/>
              <a:t>Klicka på ikonen för att lägga till en bild</a:t>
            </a:r>
          </a:p>
        </p:txBody>
      </p:sp>
      <p:sp>
        <p:nvSpPr>
          <p:cNvPr id="4" name="Rektangel 8">
            <a:extLst>
              <a:ext uri="{FF2B5EF4-FFF2-40B4-BE49-F238E27FC236}">
                <a16:creationId xmlns:a16="http://schemas.microsoft.com/office/drawing/2014/main" id="{75DE9293-C009-4846-B59E-4871D6A8A9D8}"/>
              </a:ext>
              <a:ext uri="{C183D7F6-B498-43B3-948B-1728B52AA6E4}">
                <adec:decorative xmlns:adec="http://schemas.microsoft.com/office/drawing/2017/decorative" val="1"/>
              </a:ext>
            </a:extLst>
          </p:cNvPr>
          <p:cNvSpPr/>
          <p:nvPr userDrawn="1"/>
        </p:nvSpPr>
        <p:spPr>
          <a:xfrm>
            <a:off x="0" y="6331154"/>
            <a:ext cx="12192000" cy="526847"/>
          </a:xfrm>
          <a:prstGeom prst="rect">
            <a:avLst/>
          </a:prstGeom>
          <a:gradFill flip="none" rotWithShape="1">
            <a:gsLst>
              <a:gs pos="0">
                <a:srgbClr val="E50076"/>
              </a:gs>
              <a:gs pos="100000">
                <a:srgbClr val="4B2582"/>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8" name="Platshållare för text 11">
            <a:extLst>
              <a:ext uri="{FF2B5EF4-FFF2-40B4-BE49-F238E27FC236}">
                <a16:creationId xmlns:a16="http://schemas.microsoft.com/office/drawing/2014/main" id="{1ED71AFC-BB52-411A-9A7F-E9D1434E0398}"/>
              </a:ext>
            </a:extLst>
          </p:cNvPr>
          <p:cNvSpPr>
            <a:spLocks noGrp="1"/>
          </p:cNvSpPr>
          <p:nvPr>
            <p:ph type="body" sz="quarter" idx="13" hasCustomPrompt="1"/>
          </p:nvPr>
        </p:nvSpPr>
        <p:spPr>
          <a:xfrm>
            <a:off x="1082842" y="6021386"/>
            <a:ext cx="5372100" cy="229017"/>
          </a:xfrm>
          <a:prstGeom prst="rect">
            <a:avLst/>
          </a:prstGeom>
        </p:spPr>
        <p:txBody>
          <a:bodyPr/>
          <a:lstStyle>
            <a:lvl1pPr marL="0" indent="0" algn="r">
              <a:buNone/>
              <a:defRPr sz="1200" i="1">
                <a:solidFill>
                  <a:schemeClr val="tx1"/>
                </a:solidFill>
              </a:defRPr>
            </a:lvl1pPr>
            <a:lvl2pPr>
              <a:defRPr sz="1200"/>
            </a:lvl2pPr>
            <a:lvl3pPr>
              <a:defRPr sz="1200"/>
            </a:lvl3pPr>
            <a:lvl4pPr>
              <a:defRPr sz="1200"/>
            </a:lvl4pPr>
            <a:lvl5pPr>
              <a:defRPr sz="1200"/>
            </a:lvl5pPr>
          </a:lstStyle>
          <a:p>
            <a:pPr lvl="0"/>
            <a:r>
              <a:rPr lang="en-GB" noProof="0"/>
              <a:t>Bildkälla: Fotograf Namn Namnsson</a:t>
            </a:r>
          </a:p>
        </p:txBody>
      </p:sp>
      <p:sp>
        <p:nvSpPr>
          <p:cNvPr id="15" name="Platshållare för datum 3">
            <a:extLst>
              <a:ext uri="{FF2B5EF4-FFF2-40B4-BE49-F238E27FC236}">
                <a16:creationId xmlns:a16="http://schemas.microsoft.com/office/drawing/2014/main" id="{0FE8B823-F42B-4B2A-97AC-DCF00AE19F65}"/>
              </a:ext>
            </a:extLst>
          </p:cNvPr>
          <p:cNvSpPr>
            <a:spLocks noGrp="1"/>
          </p:cNvSpPr>
          <p:nvPr>
            <p:ph type="dt" sz="half" idx="2"/>
          </p:nvPr>
        </p:nvSpPr>
        <p:spPr>
          <a:xfrm>
            <a:off x="1055687" y="6356350"/>
            <a:ext cx="929523" cy="365125"/>
          </a:xfrm>
          <a:prstGeom prst="rect">
            <a:avLst/>
          </a:prstGeom>
        </p:spPr>
        <p:txBody>
          <a:bodyPr vert="horz" lIns="91440" tIns="45720" rIns="91440" bIns="45720" rtlCol="0" anchor="ctr"/>
          <a:lstStyle>
            <a:lvl1pPr algn="l">
              <a:defRPr sz="1050">
                <a:solidFill>
                  <a:schemeClr val="bg1"/>
                </a:solidFill>
              </a:defRPr>
            </a:lvl1pPr>
          </a:lstStyle>
          <a:p>
            <a:fld id="{9F36A944-98E7-4C32-ABD0-39B1C9C7C273}" type="datetimeFigureOut">
              <a:rPr lang="en-GB" noProof="0" smtClean="0"/>
              <a:pPr/>
              <a:t>17/01/2026</a:t>
            </a:fld>
            <a:endParaRPr lang="en-GB" noProof="0"/>
          </a:p>
        </p:txBody>
      </p:sp>
      <p:sp>
        <p:nvSpPr>
          <p:cNvPr id="17" name="Platshållare för sidfot 4">
            <a:extLst>
              <a:ext uri="{FF2B5EF4-FFF2-40B4-BE49-F238E27FC236}">
                <a16:creationId xmlns:a16="http://schemas.microsoft.com/office/drawing/2014/main" id="{A5860A82-D2C0-44E5-8F2A-A84C4E8A6E7F}"/>
              </a:ext>
            </a:extLst>
          </p:cNvPr>
          <p:cNvSpPr>
            <a:spLocks noGrp="1"/>
          </p:cNvSpPr>
          <p:nvPr>
            <p:ph type="ftr" sz="quarter" idx="3"/>
          </p:nvPr>
        </p:nvSpPr>
        <p:spPr>
          <a:xfrm>
            <a:off x="2033849" y="6356350"/>
            <a:ext cx="4114800" cy="365125"/>
          </a:xfrm>
          <a:prstGeom prst="rect">
            <a:avLst/>
          </a:prstGeom>
        </p:spPr>
        <p:txBody>
          <a:bodyPr vert="horz" lIns="91440" tIns="45720" rIns="91440" bIns="45720" rtlCol="0" anchor="ctr"/>
          <a:lstStyle>
            <a:lvl1pPr algn="l">
              <a:defRPr sz="1050">
                <a:solidFill>
                  <a:schemeClr val="bg1"/>
                </a:solidFill>
              </a:defRPr>
            </a:lvl1pPr>
          </a:lstStyle>
          <a:p>
            <a:endParaRPr lang="en-GB" noProof="0"/>
          </a:p>
        </p:txBody>
      </p:sp>
      <p:sp>
        <p:nvSpPr>
          <p:cNvPr id="18" name="Platshållare för bildnummer 5">
            <a:extLst>
              <a:ext uri="{FF2B5EF4-FFF2-40B4-BE49-F238E27FC236}">
                <a16:creationId xmlns:a16="http://schemas.microsoft.com/office/drawing/2014/main" id="{E7EAA475-100D-4538-8535-E389B9C70EC8}"/>
              </a:ext>
            </a:extLst>
          </p:cNvPr>
          <p:cNvSpPr>
            <a:spLocks noGrp="1"/>
          </p:cNvSpPr>
          <p:nvPr>
            <p:ph type="sldNum" sz="quarter" idx="4"/>
          </p:nvPr>
        </p:nvSpPr>
        <p:spPr>
          <a:xfrm>
            <a:off x="439970" y="6356350"/>
            <a:ext cx="499801" cy="365125"/>
          </a:xfrm>
          <a:prstGeom prst="rect">
            <a:avLst/>
          </a:prstGeom>
        </p:spPr>
        <p:txBody>
          <a:bodyPr vert="horz" lIns="91440" tIns="45720" rIns="91440" bIns="45720" rtlCol="0" anchor="ctr"/>
          <a:lstStyle>
            <a:lvl1pPr algn="ctr">
              <a:defRPr sz="1050" b="1">
                <a:solidFill>
                  <a:schemeClr val="bg1"/>
                </a:solidFill>
              </a:defRPr>
            </a:lvl1pPr>
          </a:lstStyle>
          <a:p>
            <a:fld id="{A204C5AF-5CE7-4AC5-8E1F-91F181F143FE}" type="slidenum">
              <a:rPr lang="en-GB" noProof="0" smtClean="0"/>
              <a:pPr/>
              <a:t>‹#›</a:t>
            </a:fld>
            <a:endParaRPr lang="en-GB" noProof="0"/>
          </a:p>
        </p:txBody>
      </p:sp>
      <p:pic>
        <p:nvPicPr>
          <p:cNvPr id="12" name="Bildobjekt 11">
            <a:extLst>
              <a:ext uri="{FF2B5EF4-FFF2-40B4-BE49-F238E27FC236}">
                <a16:creationId xmlns:a16="http://schemas.microsoft.com/office/drawing/2014/main" id="{3BD943D2-8697-4103-88F6-D80A02155CB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31522" y="6341093"/>
            <a:ext cx="1435694" cy="485927"/>
          </a:xfrm>
          <a:prstGeom prst="rect">
            <a:avLst/>
          </a:prstGeom>
        </p:spPr>
      </p:pic>
    </p:spTree>
    <p:extLst>
      <p:ext uri="{BB962C8B-B14F-4D97-AF65-F5344CB8AC3E}">
        <p14:creationId xmlns:p14="http://schemas.microsoft.com/office/powerpoint/2010/main" val="2049282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Överrubrik, huvudrubrik, bild höger">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C5018021-7530-4DA5-A360-6A6040EDFCD2}"/>
              </a:ext>
            </a:extLst>
          </p:cNvPr>
          <p:cNvSpPr>
            <a:spLocks noGrp="1"/>
          </p:cNvSpPr>
          <p:nvPr>
            <p:ph type="body" sz="quarter" idx="11" hasCustomPrompt="1"/>
          </p:nvPr>
        </p:nvSpPr>
        <p:spPr>
          <a:xfrm>
            <a:off x="1055687" y="541056"/>
            <a:ext cx="5563772" cy="546766"/>
          </a:xfrm>
          <a:prstGeom prst="rect">
            <a:avLst/>
          </a:prstGeom>
        </p:spPr>
        <p:txBody>
          <a:bodyPr anchor="b" anchorCtr="0"/>
          <a:lstStyle>
            <a:lvl1pPr marL="0" indent="0">
              <a:buNone/>
              <a:defRPr sz="1800" b="0">
                <a:solidFill>
                  <a:srgbClr val="4B2582"/>
                </a:solidFill>
                <a:latin typeface="+mj-lt"/>
                <a:cs typeface="Arial" panose="020B0604020202020204" pitchFamily="34" charset="0"/>
              </a:defRPr>
            </a:lvl1pPr>
          </a:lstStyle>
          <a:p>
            <a:pPr lvl="0"/>
            <a:r>
              <a:rPr lang="en-GB" noProof="0"/>
              <a:t>Lägg till presentationstitel, kapitelrubrik eller överrubrik</a:t>
            </a:r>
          </a:p>
        </p:txBody>
      </p:sp>
      <p:sp>
        <p:nvSpPr>
          <p:cNvPr id="11" name="Platshållare för rubrik 1">
            <a:extLst>
              <a:ext uri="{FF2B5EF4-FFF2-40B4-BE49-F238E27FC236}">
                <a16:creationId xmlns:a16="http://schemas.microsoft.com/office/drawing/2014/main" id="{50ADCE81-D8BD-4397-B6D9-56713E91DDEF}"/>
              </a:ext>
            </a:extLst>
          </p:cNvPr>
          <p:cNvSpPr>
            <a:spLocks noGrp="1"/>
          </p:cNvSpPr>
          <p:nvPr>
            <p:ph type="title" hasCustomPrompt="1"/>
          </p:nvPr>
        </p:nvSpPr>
        <p:spPr>
          <a:xfrm>
            <a:off x="1055688" y="1215259"/>
            <a:ext cx="5563771" cy="942828"/>
          </a:xfrm>
          <a:prstGeom prst="rect">
            <a:avLst/>
          </a:prstGeom>
        </p:spPr>
        <p:txBody>
          <a:bodyPr vert="horz" lIns="91440" tIns="45720" rIns="91440" bIns="45720" rtlCol="0" anchor="ctr" anchorCtr="0">
            <a:noAutofit/>
          </a:bodyPr>
          <a:lstStyle>
            <a:lvl1pPr>
              <a:defRPr sz="3000" b="1">
                <a:latin typeface="+mj-lt"/>
                <a:cs typeface="Arial" panose="020B0604020202020204" pitchFamily="34" charset="0"/>
              </a:defRPr>
            </a:lvl1pPr>
          </a:lstStyle>
          <a:p>
            <a:r>
              <a:rPr lang="en-GB" noProof="0"/>
              <a:t>Lägg till rubrik</a:t>
            </a:r>
          </a:p>
        </p:txBody>
      </p:sp>
      <p:sp>
        <p:nvSpPr>
          <p:cNvPr id="7" name="Text Placeholder 13">
            <a:extLst>
              <a:ext uri="{FF2B5EF4-FFF2-40B4-BE49-F238E27FC236}">
                <a16:creationId xmlns:a16="http://schemas.microsoft.com/office/drawing/2014/main" id="{8640D188-FA4A-4363-A624-4981761BDE23}"/>
              </a:ext>
            </a:extLst>
          </p:cNvPr>
          <p:cNvSpPr>
            <a:spLocks noGrp="1"/>
          </p:cNvSpPr>
          <p:nvPr>
            <p:ph type="body" sz="quarter" idx="13"/>
          </p:nvPr>
        </p:nvSpPr>
        <p:spPr>
          <a:xfrm>
            <a:off x="1095445" y="2263501"/>
            <a:ext cx="5524014" cy="3590497"/>
          </a:xfrm>
          <a:prstGeom prst="rect">
            <a:avLst/>
          </a:prstGeom>
        </p:spPr>
        <p:txBody>
          <a:bodyPr/>
          <a:lstStyle>
            <a:lvl1pPr>
              <a:lnSpc>
                <a:spcPct val="100000"/>
              </a:lnSpc>
              <a:buFont typeface="Arial" panose="020B0604020202020204" pitchFamily="34" charset="0"/>
              <a:buChar char="•"/>
              <a:defRPr sz="1800"/>
            </a:lvl1pPr>
            <a:lvl2pPr>
              <a:lnSpc>
                <a:spcPct val="100000"/>
              </a:lnSpc>
              <a:buFont typeface="Arial" panose="020B0604020202020204" pitchFamily="34" charset="0"/>
              <a:buChar char="•"/>
              <a:defRPr sz="1600"/>
            </a:lvl2pPr>
            <a:lvl3pPr>
              <a:lnSpc>
                <a:spcPct val="100000"/>
              </a:lnSpc>
              <a:buFont typeface="Arial" panose="020B0604020202020204" pitchFamily="34" charset="0"/>
              <a:buChar char="•"/>
              <a:defRPr sz="1400"/>
            </a:lvl3pPr>
            <a:lvl4pPr>
              <a:lnSpc>
                <a:spcPct val="100000"/>
              </a:lnSpc>
              <a:buFont typeface="Arial" panose="020B0604020202020204" pitchFamily="34" charset="0"/>
              <a:buChar char="•"/>
              <a:defRPr sz="1000"/>
            </a:lvl4pPr>
            <a:lvl5pPr>
              <a:defRPr sz="1200"/>
            </a:lvl5pPr>
          </a:lstStyle>
          <a:p>
            <a:pPr lvl="0"/>
            <a:r>
              <a:rPr lang="sv-SE" noProof="0"/>
              <a:t>Klicka här för att ändra format på bakgrundstexten</a:t>
            </a:r>
          </a:p>
          <a:p>
            <a:pPr lvl="1"/>
            <a:r>
              <a:rPr lang="sv-SE" noProof="0"/>
              <a:t>Nivå två</a:t>
            </a:r>
          </a:p>
          <a:p>
            <a:pPr lvl="2"/>
            <a:r>
              <a:rPr lang="sv-SE" noProof="0"/>
              <a:t>Nivå tre</a:t>
            </a:r>
          </a:p>
        </p:txBody>
      </p:sp>
      <p:sp>
        <p:nvSpPr>
          <p:cNvPr id="3" name="Picture Placeholder 2">
            <a:extLst>
              <a:ext uri="{FF2B5EF4-FFF2-40B4-BE49-F238E27FC236}">
                <a16:creationId xmlns:a16="http://schemas.microsoft.com/office/drawing/2014/main" id="{B0D74089-4FA1-4CE6-BCD2-D73CCF91452A}"/>
              </a:ext>
            </a:extLst>
          </p:cNvPr>
          <p:cNvSpPr>
            <a:spLocks noGrp="1"/>
          </p:cNvSpPr>
          <p:nvPr>
            <p:ph type="pic" sz="quarter" idx="10"/>
          </p:nvPr>
        </p:nvSpPr>
        <p:spPr>
          <a:xfrm>
            <a:off x="7274984" y="2"/>
            <a:ext cx="4917017" cy="6329236"/>
          </a:xfrm>
          <a:prstGeom prst="rect">
            <a:avLst/>
          </a:prstGeom>
        </p:spPr>
        <p:txBody>
          <a:bodyPr/>
          <a:lstStyle>
            <a:lvl1pPr>
              <a:defRPr sz="2000"/>
            </a:lvl1pPr>
          </a:lstStyle>
          <a:p>
            <a:r>
              <a:rPr lang="sv-SE" noProof="0"/>
              <a:t>Klicka på ikonen för att lägga till en bild</a:t>
            </a:r>
            <a:endParaRPr lang="en-GB" noProof="0"/>
          </a:p>
        </p:txBody>
      </p:sp>
      <p:sp>
        <p:nvSpPr>
          <p:cNvPr id="6" name="Platshållare för text 11">
            <a:extLst>
              <a:ext uri="{FF2B5EF4-FFF2-40B4-BE49-F238E27FC236}">
                <a16:creationId xmlns:a16="http://schemas.microsoft.com/office/drawing/2014/main" id="{9D09DFC6-FCCF-40CD-91C8-BDD6A486793D}"/>
              </a:ext>
            </a:extLst>
          </p:cNvPr>
          <p:cNvSpPr>
            <a:spLocks noGrp="1"/>
          </p:cNvSpPr>
          <p:nvPr>
            <p:ph type="body" sz="quarter" idx="14" hasCustomPrompt="1"/>
          </p:nvPr>
        </p:nvSpPr>
        <p:spPr>
          <a:xfrm>
            <a:off x="1094874" y="5931150"/>
            <a:ext cx="5528507" cy="229017"/>
          </a:xfrm>
          <a:prstGeom prst="rect">
            <a:avLst/>
          </a:prstGeom>
        </p:spPr>
        <p:txBody>
          <a:bodyPr/>
          <a:lstStyle>
            <a:lvl1pPr marL="0" indent="0" algn="r">
              <a:buNone/>
              <a:defRPr sz="1200" i="1">
                <a:solidFill>
                  <a:schemeClr val="tx1"/>
                </a:solidFill>
              </a:defRPr>
            </a:lvl1pPr>
            <a:lvl2pPr>
              <a:defRPr sz="1200"/>
            </a:lvl2pPr>
            <a:lvl3pPr>
              <a:defRPr sz="1200"/>
            </a:lvl3pPr>
            <a:lvl4pPr>
              <a:defRPr sz="1200"/>
            </a:lvl4pPr>
            <a:lvl5pPr>
              <a:defRPr sz="1200"/>
            </a:lvl5pPr>
          </a:lstStyle>
          <a:p>
            <a:pPr lvl="0"/>
            <a:r>
              <a:rPr lang="en-GB" noProof="0"/>
              <a:t>Bildkälla: Fotograf Namn Namnsson</a:t>
            </a:r>
          </a:p>
        </p:txBody>
      </p:sp>
      <p:sp>
        <p:nvSpPr>
          <p:cNvPr id="12" name="Platshållare för datum 3">
            <a:extLst>
              <a:ext uri="{FF2B5EF4-FFF2-40B4-BE49-F238E27FC236}">
                <a16:creationId xmlns:a16="http://schemas.microsoft.com/office/drawing/2014/main" id="{B6E11A6C-FDC1-4966-A4B3-43B345DD5B84}"/>
              </a:ext>
            </a:extLst>
          </p:cNvPr>
          <p:cNvSpPr>
            <a:spLocks noGrp="1"/>
          </p:cNvSpPr>
          <p:nvPr>
            <p:ph type="dt" sz="half" idx="2"/>
          </p:nvPr>
        </p:nvSpPr>
        <p:spPr>
          <a:xfrm>
            <a:off x="1055687" y="6356350"/>
            <a:ext cx="929523" cy="365125"/>
          </a:xfrm>
          <a:prstGeom prst="rect">
            <a:avLst/>
          </a:prstGeom>
        </p:spPr>
        <p:txBody>
          <a:bodyPr vert="horz" lIns="91440" tIns="45720" rIns="91440" bIns="45720" rtlCol="0" anchor="ctr"/>
          <a:lstStyle>
            <a:lvl1pPr algn="l">
              <a:defRPr sz="1050">
                <a:solidFill>
                  <a:schemeClr val="bg1"/>
                </a:solidFill>
              </a:defRPr>
            </a:lvl1pPr>
          </a:lstStyle>
          <a:p>
            <a:fld id="{9F36A944-98E7-4C32-ABD0-39B1C9C7C273}" type="datetimeFigureOut">
              <a:rPr lang="en-GB" noProof="0" smtClean="0"/>
              <a:pPr/>
              <a:t>17/01/2026</a:t>
            </a:fld>
            <a:endParaRPr lang="en-GB" noProof="0"/>
          </a:p>
        </p:txBody>
      </p:sp>
      <p:sp>
        <p:nvSpPr>
          <p:cNvPr id="16" name="Platshållare för sidfot 4">
            <a:extLst>
              <a:ext uri="{FF2B5EF4-FFF2-40B4-BE49-F238E27FC236}">
                <a16:creationId xmlns:a16="http://schemas.microsoft.com/office/drawing/2014/main" id="{DE97754E-E0E2-4160-9917-E45688DB51AA}"/>
              </a:ext>
            </a:extLst>
          </p:cNvPr>
          <p:cNvSpPr>
            <a:spLocks noGrp="1"/>
          </p:cNvSpPr>
          <p:nvPr>
            <p:ph type="ftr" sz="quarter" idx="3"/>
          </p:nvPr>
        </p:nvSpPr>
        <p:spPr>
          <a:xfrm>
            <a:off x="2033849" y="6356350"/>
            <a:ext cx="4114800" cy="365125"/>
          </a:xfrm>
          <a:prstGeom prst="rect">
            <a:avLst/>
          </a:prstGeom>
        </p:spPr>
        <p:txBody>
          <a:bodyPr vert="horz" lIns="91440" tIns="45720" rIns="91440" bIns="45720" rtlCol="0" anchor="ctr"/>
          <a:lstStyle>
            <a:lvl1pPr algn="l">
              <a:defRPr sz="1050">
                <a:solidFill>
                  <a:schemeClr val="bg1"/>
                </a:solidFill>
              </a:defRPr>
            </a:lvl1pPr>
          </a:lstStyle>
          <a:p>
            <a:endParaRPr lang="en-GB" noProof="0"/>
          </a:p>
        </p:txBody>
      </p:sp>
      <p:sp>
        <p:nvSpPr>
          <p:cNvPr id="17" name="Platshållare för bildnummer 5">
            <a:extLst>
              <a:ext uri="{FF2B5EF4-FFF2-40B4-BE49-F238E27FC236}">
                <a16:creationId xmlns:a16="http://schemas.microsoft.com/office/drawing/2014/main" id="{65370CDA-9133-434D-958E-898938F96DDA}"/>
              </a:ext>
            </a:extLst>
          </p:cNvPr>
          <p:cNvSpPr>
            <a:spLocks noGrp="1"/>
          </p:cNvSpPr>
          <p:nvPr>
            <p:ph type="sldNum" sz="quarter" idx="4"/>
          </p:nvPr>
        </p:nvSpPr>
        <p:spPr>
          <a:xfrm>
            <a:off x="439970" y="6356350"/>
            <a:ext cx="499801" cy="365125"/>
          </a:xfrm>
          <a:prstGeom prst="rect">
            <a:avLst/>
          </a:prstGeom>
        </p:spPr>
        <p:txBody>
          <a:bodyPr vert="horz" lIns="91440" tIns="45720" rIns="91440" bIns="45720" rtlCol="0" anchor="ctr"/>
          <a:lstStyle>
            <a:lvl1pPr algn="ctr">
              <a:defRPr sz="1050" b="1">
                <a:solidFill>
                  <a:schemeClr val="bg1"/>
                </a:solidFill>
              </a:defRPr>
            </a:lvl1pPr>
          </a:lstStyle>
          <a:p>
            <a:fld id="{A204C5AF-5CE7-4AC5-8E1F-91F181F143FE}" type="slidenum">
              <a:rPr lang="en-GB" noProof="0" smtClean="0"/>
              <a:pPr/>
              <a:t>‹#›</a:t>
            </a:fld>
            <a:endParaRPr lang="en-GB" noProof="0"/>
          </a:p>
        </p:txBody>
      </p:sp>
    </p:spTree>
    <p:extLst>
      <p:ext uri="{BB962C8B-B14F-4D97-AF65-F5344CB8AC3E}">
        <p14:creationId xmlns:p14="http://schemas.microsoft.com/office/powerpoint/2010/main" val="20901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Överrubrik, bild höger">
    <p:spTree>
      <p:nvGrpSpPr>
        <p:cNvPr id="1" name=""/>
        <p:cNvGrpSpPr/>
        <p:nvPr/>
      </p:nvGrpSpPr>
      <p:grpSpPr>
        <a:xfrm>
          <a:off x="0" y="0"/>
          <a:ext cx="0" cy="0"/>
          <a:chOff x="0" y="0"/>
          <a:chExt cx="0" cy="0"/>
        </a:xfrm>
      </p:grpSpPr>
      <p:sp>
        <p:nvSpPr>
          <p:cNvPr id="7" name="Platshållare för rubrik 1">
            <a:extLst>
              <a:ext uri="{FF2B5EF4-FFF2-40B4-BE49-F238E27FC236}">
                <a16:creationId xmlns:a16="http://schemas.microsoft.com/office/drawing/2014/main" id="{00D08DF0-36D6-4EF6-8850-B15CB458D745}"/>
              </a:ext>
            </a:extLst>
          </p:cNvPr>
          <p:cNvSpPr>
            <a:spLocks noGrp="1"/>
          </p:cNvSpPr>
          <p:nvPr>
            <p:ph type="title" hasCustomPrompt="1"/>
          </p:nvPr>
        </p:nvSpPr>
        <p:spPr>
          <a:xfrm>
            <a:off x="1055688" y="541056"/>
            <a:ext cx="5578618" cy="546765"/>
          </a:xfrm>
          <a:prstGeom prst="rect">
            <a:avLst/>
          </a:prstGeom>
        </p:spPr>
        <p:txBody>
          <a:bodyPr vert="horz" lIns="91440" tIns="45720" rIns="91440" bIns="45720" rtlCol="0" anchor="b" anchorCtr="0">
            <a:noAutofit/>
          </a:bodyPr>
          <a:lstStyle>
            <a:lvl1pPr>
              <a:defRPr sz="1800" b="0">
                <a:solidFill>
                  <a:schemeClr val="accent1"/>
                </a:solidFill>
                <a:latin typeface="+mj-lt"/>
                <a:cs typeface="Arial" panose="020B0604020202020204" pitchFamily="34" charset="0"/>
              </a:defRPr>
            </a:lvl1pPr>
          </a:lstStyle>
          <a:p>
            <a:pPr lvl="0"/>
            <a:r>
              <a:rPr lang="en-GB" noProof="0"/>
              <a:t>Lägg till presentationstitel, kapitelrubrik eller överrubrik</a:t>
            </a:r>
          </a:p>
        </p:txBody>
      </p:sp>
      <p:sp>
        <p:nvSpPr>
          <p:cNvPr id="5" name="Text Placeholder 13">
            <a:extLst>
              <a:ext uri="{FF2B5EF4-FFF2-40B4-BE49-F238E27FC236}">
                <a16:creationId xmlns:a16="http://schemas.microsoft.com/office/drawing/2014/main" id="{188017B0-2C92-4D98-8355-ACFDB69ADE4F}"/>
              </a:ext>
            </a:extLst>
          </p:cNvPr>
          <p:cNvSpPr>
            <a:spLocks noGrp="1"/>
          </p:cNvSpPr>
          <p:nvPr>
            <p:ph type="body" sz="quarter" idx="14"/>
          </p:nvPr>
        </p:nvSpPr>
        <p:spPr>
          <a:xfrm>
            <a:off x="1083366" y="1520826"/>
            <a:ext cx="5550939" cy="4248150"/>
          </a:xfrm>
          <a:prstGeom prst="rect">
            <a:avLst/>
          </a:prstGeom>
        </p:spPr>
        <p:txBody>
          <a:bodyPr/>
          <a:lstStyle>
            <a:lvl1pPr>
              <a:lnSpc>
                <a:spcPct val="100000"/>
              </a:lnSpc>
              <a:buFont typeface="Arial" panose="020B0604020202020204" pitchFamily="34" charset="0"/>
              <a:buChar char="•"/>
              <a:defRPr sz="1800"/>
            </a:lvl1pPr>
            <a:lvl2pPr>
              <a:lnSpc>
                <a:spcPct val="100000"/>
              </a:lnSpc>
              <a:buFont typeface="Arial" panose="020B0604020202020204" pitchFamily="34" charset="0"/>
              <a:buChar char="•"/>
              <a:defRPr sz="1600"/>
            </a:lvl2pPr>
            <a:lvl3pPr>
              <a:lnSpc>
                <a:spcPct val="100000"/>
              </a:lnSpc>
              <a:buFont typeface="Arial" panose="020B0604020202020204" pitchFamily="34" charset="0"/>
              <a:buChar char="•"/>
              <a:defRPr sz="1400"/>
            </a:lvl3pPr>
            <a:lvl4pPr>
              <a:lnSpc>
                <a:spcPct val="100000"/>
              </a:lnSpc>
              <a:buFont typeface="Arial" panose="020B0604020202020204" pitchFamily="34" charset="0"/>
              <a:buChar char="•"/>
              <a:defRPr sz="1000"/>
            </a:lvl4pPr>
            <a:lvl5pPr>
              <a:defRPr sz="1200"/>
            </a:lvl5pPr>
          </a:lstStyle>
          <a:p>
            <a:pPr lvl="0"/>
            <a:r>
              <a:rPr lang="sv-SE" noProof="0"/>
              <a:t>Klicka här för att ändra format på bakgrundstexten</a:t>
            </a:r>
          </a:p>
          <a:p>
            <a:pPr lvl="1"/>
            <a:r>
              <a:rPr lang="sv-SE" noProof="0"/>
              <a:t>Nivå två</a:t>
            </a:r>
          </a:p>
          <a:p>
            <a:pPr lvl="2"/>
            <a:r>
              <a:rPr lang="sv-SE" noProof="0"/>
              <a:t>Nivå tre</a:t>
            </a:r>
          </a:p>
        </p:txBody>
      </p:sp>
      <p:sp>
        <p:nvSpPr>
          <p:cNvPr id="3" name="Picture Placeholder 2">
            <a:extLst>
              <a:ext uri="{FF2B5EF4-FFF2-40B4-BE49-F238E27FC236}">
                <a16:creationId xmlns:a16="http://schemas.microsoft.com/office/drawing/2014/main" id="{B0D74089-4FA1-4CE6-BCD2-D73CCF91452A}"/>
              </a:ext>
            </a:extLst>
          </p:cNvPr>
          <p:cNvSpPr>
            <a:spLocks noGrp="1"/>
          </p:cNvSpPr>
          <p:nvPr>
            <p:ph type="pic" sz="quarter" idx="10"/>
          </p:nvPr>
        </p:nvSpPr>
        <p:spPr>
          <a:xfrm>
            <a:off x="7274984" y="2"/>
            <a:ext cx="4917017" cy="6330948"/>
          </a:xfrm>
          <a:prstGeom prst="rect">
            <a:avLst/>
          </a:prstGeom>
        </p:spPr>
        <p:txBody>
          <a:bodyPr/>
          <a:lstStyle>
            <a:lvl1pPr>
              <a:defRPr sz="2000"/>
            </a:lvl1pPr>
          </a:lstStyle>
          <a:p>
            <a:r>
              <a:rPr lang="sv-SE" noProof="0"/>
              <a:t>Klicka på ikonen för att lägga till en bild</a:t>
            </a:r>
            <a:endParaRPr lang="en-GB" noProof="0"/>
          </a:p>
        </p:txBody>
      </p:sp>
      <p:sp>
        <p:nvSpPr>
          <p:cNvPr id="6" name="Platshållare för text 11">
            <a:extLst>
              <a:ext uri="{FF2B5EF4-FFF2-40B4-BE49-F238E27FC236}">
                <a16:creationId xmlns:a16="http://schemas.microsoft.com/office/drawing/2014/main" id="{046E01C1-96FA-4281-9DB9-BD8AA54836C4}"/>
              </a:ext>
            </a:extLst>
          </p:cNvPr>
          <p:cNvSpPr>
            <a:spLocks noGrp="1"/>
          </p:cNvSpPr>
          <p:nvPr>
            <p:ph type="body" sz="quarter" idx="15" hasCustomPrompt="1"/>
          </p:nvPr>
        </p:nvSpPr>
        <p:spPr>
          <a:xfrm>
            <a:off x="1094874" y="5931150"/>
            <a:ext cx="5528507" cy="229017"/>
          </a:xfrm>
          <a:prstGeom prst="rect">
            <a:avLst/>
          </a:prstGeom>
        </p:spPr>
        <p:txBody>
          <a:bodyPr/>
          <a:lstStyle>
            <a:lvl1pPr marL="0" indent="0" algn="r">
              <a:buNone/>
              <a:defRPr sz="1200" i="1">
                <a:solidFill>
                  <a:schemeClr val="tx1"/>
                </a:solidFill>
              </a:defRPr>
            </a:lvl1pPr>
            <a:lvl2pPr>
              <a:defRPr sz="1200"/>
            </a:lvl2pPr>
            <a:lvl3pPr>
              <a:defRPr sz="1200"/>
            </a:lvl3pPr>
            <a:lvl4pPr>
              <a:defRPr sz="1200"/>
            </a:lvl4pPr>
            <a:lvl5pPr>
              <a:defRPr sz="1200"/>
            </a:lvl5pPr>
          </a:lstStyle>
          <a:p>
            <a:pPr lvl="0"/>
            <a:r>
              <a:rPr lang="en-GB" noProof="0"/>
              <a:t>Bildkälla: Fotograf Namn Namnsson</a:t>
            </a:r>
          </a:p>
        </p:txBody>
      </p:sp>
      <p:sp>
        <p:nvSpPr>
          <p:cNvPr id="9" name="Platshållare för datum 3">
            <a:extLst>
              <a:ext uri="{FF2B5EF4-FFF2-40B4-BE49-F238E27FC236}">
                <a16:creationId xmlns:a16="http://schemas.microsoft.com/office/drawing/2014/main" id="{FC8F2930-09F4-41DC-AE41-C0060E024CDE}"/>
              </a:ext>
            </a:extLst>
          </p:cNvPr>
          <p:cNvSpPr>
            <a:spLocks noGrp="1"/>
          </p:cNvSpPr>
          <p:nvPr>
            <p:ph type="dt" sz="half" idx="2"/>
          </p:nvPr>
        </p:nvSpPr>
        <p:spPr>
          <a:xfrm>
            <a:off x="1055687" y="6356350"/>
            <a:ext cx="929523" cy="365125"/>
          </a:xfrm>
          <a:prstGeom prst="rect">
            <a:avLst/>
          </a:prstGeom>
        </p:spPr>
        <p:txBody>
          <a:bodyPr vert="horz" lIns="91440" tIns="45720" rIns="91440" bIns="45720" rtlCol="0" anchor="ctr"/>
          <a:lstStyle>
            <a:lvl1pPr algn="l">
              <a:defRPr sz="1050">
                <a:solidFill>
                  <a:schemeClr val="bg1"/>
                </a:solidFill>
              </a:defRPr>
            </a:lvl1pPr>
          </a:lstStyle>
          <a:p>
            <a:fld id="{9F36A944-98E7-4C32-ABD0-39B1C9C7C273}" type="datetimeFigureOut">
              <a:rPr lang="en-GB" noProof="0" smtClean="0"/>
              <a:pPr/>
              <a:t>17/01/2026</a:t>
            </a:fld>
            <a:endParaRPr lang="en-GB" noProof="0"/>
          </a:p>
        </p:txBody>
      </p:sp>
      <p:sp>
        <p:nvSpPr>
          <p:cNvPr id="10" name="Platshållare för sidfot 4">
            <a:extLst>
              <a:ext uri="{FF2B5EF4-FFF2-40B4-BE49-F238E27FC236}">
                <a16:creationId xmlns:a16="http://schemas.microsoft.com/office/drawing/2014/main" id="{A9848A47-C493-4B74-8AED-33F5C11A9148}"/>
              </a:ext>
            </a:extLst>
          </p:cNvPr>
          <p:cNvSpPr>
            <a:spLocks noGrp="1"/>
          </p:cNvSpPr>
          <p:nvPr>
            <p:ph type="ftr" sz="quarter" idx="3"/>
          </p:nvPr>
        </p:nvSpPr>
        <p:spPr>
          <a:xfrm>
            <a:off x="2033849" y="6356350"/>
            <a:ext cx="4114800" cy="365125"/>
          </a:xfrm>
          <a:prstGeom prst="rect">
            <a:avLst/>
          </a:prstGeom>
        </p:spPr>
        <p:txBody>
          <a:bodyPr vert="horz" lIns="91440" tIns="45720" rIns="91440" bIns="45720" rtlCol="0" anchor="ctr"/>
          <a:lstStyle>
            <a:lvl1pPr algn="l">
              <a:defRPr sz="1050">
                <a:solidFill>
                  <a:schemeClr val="bg1"/>
                </a:solidFill>
              </a:defRPr>
            </a:lvl1pPr>
          </a:lstStyle>
          <a:p>
            <a:endParaRPr lang="en-GB" noProof="0"/>
          </a:p>
        </p:txBody>
      </p:sp>
      <p:sp>
        <p:nvSpPr>
          <p:cNvPr id="14" name="Platshållare för bildnummer 5">
            <a:extLst>
              <a:ext uri="{FF2B5EF4-FFF2-40B4-BE49-F238E27FC236}">
                <a16:creationId xmlns:a16="http://schemas.microsoft.com/office/drawing/2014/main" id="{56AEA612-40A0-4EAF-9BA6-FC3F156E0D73}"/>
              </a:ext>
            </a:extLst>
          </p:cNvPr>
          <p:cNvSpPr>
            <a:spLocks noGrp="1"/>
          </p:cNvSpPr>
          <p:nvPr>
            <p:ph type="sldNum" sz="quarter" idx="4"/>
          </p:nvPr>
        </p:nvSpPr>
        <p:spPr>
          <a:xfrm>
            <a:off x="439970" y="6356350"/>
            <a:ext cx="499801" cy="365125"/>
          </a:xfrm>
          <a:prstGeom prst="rect">
            <a:avLst/>
          </a:prstGeom>
        </p:spPr>
        <p:txBody>
          <a:bodyPr vert="horz" lIns="91440" tIns="45720" rIns="91440" bIns="45720" rtlCol="0" anchor="ctr"/>
          <a:lstStyle>
            <a:lvl1pPr algn="ctr">
              <a:defRPr sz="1050" b="1">
                <a:solidFill>
                  <a:schemeClr val="bg1"/>
                </a:solidFill>
              </a:defRPr>
            </a:lvl1pPr>
          </a:lstStyle>
          <a:p>
            <a:fld id="{A204C5AF-5CE7-4AC5-8E1F-91F181F143FE}" type="slidenum">
              <a:rPr lang="en-GB" noProof="0" smtClean="0"/>
              <a:pPr/>
              <a:t>‹#›</a:t>
            </a:fld>
            <a:endParaRPr lang="en-GB" noProof="0"/>
          </a:p>
        </p:txBody>
      </p:sp>
    </p:spTree>
    <p:extLst>
      <p:ext uri="{BB962C8B-B14F-4D97-AF65-F5344CB8AC3E}">
        <p14:creationId xmlns:p14="http://schemas.microsoft.com/office/powerpoint/2010/main" val="3865541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theme" Target="../theme/theme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theme" Target="../theme/theme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ktangel 8">
            <a:extLst>
              <a:ext uri="{FF2B5EF4-FFF2-40B4-BE49-F238E27FC236}">
                <a16:creationId xmlns:a16="http://schemas.microsoft.com/office/drawing/2014/main" id="{9D17F9DA-8D24-42DC-9F65-98D0B90D9823}"/>
              </a:ext>
              <a:ext uri="{C183D7F6-B498-43B3-948B-1728B52AA6E4}">
                <adec:decorative xmlns:adec="http://schemas.microsoft.com/office/drawing/2017/decorative" val="1"/>
              </a:ext>
            </a:extLst>
          </p:cNvPr>
          <p:cNvSpPr/>
          <p:nvPr userDrawn="1"/>
        </p:nvSpPr>
        <p:spPr>
          <a:xfrm>
            <a:off x="0" y="6331974"/>
            <a:ext cx="12192000" cy="526847"/>
          </a:xfrm>
          <a:prstGeom prst="rect">
            <a:avLst/>
          </a:prstGeom>
          <a:gradFill flip="none" rotWithShape="1">
            <a:gsLst>
              <a:gs pos="0">
                <a:srgbClr val="E50076"/>
              </a:gs>
              <a:gs pos="100000">
                <a:srgbClr val="4B2582"/>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pic>
        <p:nvPicPr>
          <p:cNvPr id="7" name="Bildobjekt 6">
            <a:extLst>
              <a:ext uri="{FF2B5EF4-FFF2-40B4-BE49-F238E27FC236}">
                <a16:creationId xmlns:a16="http://schemas.microsoft.com/office/drawing/2014/main" id="{D04DE8CA-5D15-409C-8427-53ED06400141}"/>
              </a:ext>
              <a:ext uri="{C183D7F6-B498-43B3-948B-1728B52AA6E4}">
                <adec:decorative xmlns:adec="http://schemas.microsoft.com/office/drawing/2017/decorative" val="1"/>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10431522" y="6341093"/>
            <a:ext cx="1435694" cy="485927"/>
          </a:xfrm>
          <a:prstGeom prst="rect">
            <a:avLst/>
          </a:prstGeom>
        </p:spPr>
      </p:pic>
      <p:sp>
        <p:nvSpPr>
          <p:cNvPr id="4" name="Platshållare för datum 3">
            <a:extLst>
              <a:ext uri="{FF2B5EF4-FFF2-40B4-BE49-F238E27FC236}">
                <a16:creationId xmlns:a16="http://schemas.microsoft.com/office/drawing/2014/main" id="{F26B6582-C1C6-4774-AF6B-F68D13F42616}"/>
              </a:ext>
            </a:extLst>
          </p:cNvPr>
          <p:cNvSpPr>
            <a:spLocks noGrp="1"/>
          </p:cNvSpPr>
          <p:nvPr>
            <p:ph type="dt" sz="half" idx="2"/>
          </p:nvPr>
        </p:nvSpPr>
        <p:spPr>
          <a:xfrm>
            <a:off x="1055687" y="6356350"/>
            <a:ext cx="929523" cy="365125"/>
          </a:xfrm>
          <a:prstGeom prst="rect">
            <a:avLst/>
          </a:prstGeom>
        </p:spPr>
        <p:txBody>
          <a:bodyPr vert="horz" lIns="91440" tIns="45720" rIns="91440" bIns="45720" rtlCol="0" anchor="ctr"/>
          <a:lstStyle>
            <a:lvl1pPr algn="l">
              <a:defRPr sz="1050">
                <a:solidFill>
                  <a:schemeClr val="bg1"/>
                </a:solidFill>
              </a:defRPr>
            </a:lvl1pPr>
          </a:lstStyle>
          <a:p>
            <a:fld id="{9F36A944-98E7-4C32-ABD0-39B1C9C7C273}" type="datetimeFigureOut">
              <a:rPr lang="en-GB" noProof="0" smtClean="0"/>
              <a:pPr/>
              <a:t>17/01/2026</a:t>
            </a:fld>
            <a:endParaRPr lang="en-GB" noProof="0"/>
          </a:p>
        </p:txBody>
      </p:sp>
      <p:sp>
        <p:nvSpPr>
          <p:cNvPr id="5" name="Platshållare för sidfot 4">
            <a:extLst>
              <a:ext uri="{FF2B5EF4-FFF2-40B4-BE49-F238E27FC236}">
                <a16:creationId xmlns:a16="http://schemas.microsoft.com/office/drawing/2014/main" id="{6443EE36-0CB1-4FF9-B1E7-80617464E94A}"/>
              </a:ext>
            </a:extLst>
          </p:cNvPr>
          <p:cNvSpPr>
            <a:spLocks noGrp="1"/>
          </p:cNvSpPr>
          <p:nvPr>
            <p:ph type="ftr" sz="quarter" idx="3"/>
          </p:nvPr>
        </p:nvSpPr>
        <p:spPr>
          <a:xfrm>
            <a:off x="2033849" y="6356350"/>
            <a:ext cx="4114800" cy="365125"/>
          </a:xfrm>
          <a:prstGeom prst="rect">
            <a:avLst/>
          </a:prstGeom>
        </p:spPr>
        <p:txBody>
          <a:bodyPr vert="horz" lIns="91440" tIns="45720" rIns="91440" bIns="45720" rtlCol="0" anchor="ctr"/>
          <a:lstStyle>
            <a:lvl1pPr algn="l">
              <a:defRPr sz="1050">
                <a:solidFill>
                  <a:schemeClr val="bg1"/>
                </a:solidFill>
              </a:defRPr>
            </a:lvl1pPr>
          </a:lstStyle>
          <a:p>
            <a:endParaRPr lang="en-GB" noProof="0"/>
          </a:p>
        </p:txBody>
      </p:sp>
      <p:sp>
        <p:nvSpPr>
          <p:cNvPr id="6" name="Platshållare för bildnummer 5">
            <a:extLst>
              <a:ext uri="{FF2B5EF4-FFF2-40B4-BE49-F238E27FC236}">
                <a16:creationId xmlns:a16="http://schemas.microsoft.com/office/drawing/2014/main" id="{AD1BB3C0-74A1-4A5A-8792-201FE798102F}"/>
              </a:ext>
            </a:extLst>
          </p:cNvPr>
          <p:cNvSpPr>
            <a:spLocks noGrp="1"/>
          </p:cNvSpPr>
          <p:nvPr>
            <p:ph type="sldNum" sz="quarter" idx="4"/>
          </p:nvPr>
        </p:nvSpPr>
        <p:spPr>
          <a:xfrm>
            <a:off x="439970" y="6356350"/>
            <a:ext cx="499801" cy="365125"/>
          </a:xfrm>
          <a:prstGeom prst="rect">
            <a:avLst/>
          </a:prstGeom>
        </p:spPr>
        <p:txBody>
          <a:bodyPr vert="horz" lIns="91440" tIns="45720" rIns="91440" bIns="45720" rtlCol="0" anchor="ctr"/>
          <a:lstStyle>
            <a:lvl1pPr algn="ctr">
              <a:defRPr sz="1050" b="1">
                <a:solidFill>
                  <a:schemeClr val="bg1"/>
                </a:solidFill>
              </a:defRPr>
            </a:lvl1pPr>
          </a:lstStyle>
          <a:p>
            <a:fld id="{A204C5AF-5CE7-4AC5-8E1F-91F181F143FE}" type="slidenum">
              <a:rPr lang="en-GB" noProof="0" smtClean="0"/>
              <a:pPr/>
              <a:t>‹#›</a:t>
            </a:fld>
            <a:endParaRPr lang="en-GB" noProof="0"/>
          </a:p>
        </p:txBody>
      </p:sp>
    </p:spTree>
    <p:extLst>
      <p:ext uri="{BB962C8B-B14F-4D97-AF65-F5344CB8AC3E}">
        <p14:creationId xmlns:p14="http://schemas.microsoft.com/office/powerpoint/2010/main" val="3351883259"/>
      </p:ext>
    </p:extLst>
  </p:cSld>
  <p:clrMap bg1="lt1" tx1="dk1" bg2="lt2" tx2="dk2" accent1="accent1" accent2="accent2" accent3="accent3" accent4="accent4" accent5="accent5" accent6="accent6" hlink="hlink" folHlink="folHlink"/>
  <p:sldLayoutIdLst>
    <p:sldLayoutId id="2147483743" r:id="rId1"/>
    <p:sldLayoutId id="2147483684" r:id="rId2"/>
    <p:sldLayoutId id="2147483693" r:id="rId3"/>
    <p:sldLayoutId id="2147483692" r:id="rId4"/>
    <p:sldLayoutId id="2147483667" r:id="rId5"/>
    <p:sldLayoutId id="2147483683" r:id="rId6"/>
    <p:sldLayoutId id="2147483690" r:id="rId7"/>
    <p:sldLayoutId id="2147483681" r:id="rId8"/>
    <p:sldLayoutId id="2147483687" r:id="rId9"/>
    <p:sldLayoutId id="2147483677" r:id="rId10"/>
    <p:sldLayoutId id="2147483696" r:id="rId11"/>
    <p:sldLayoutId id="2147483695" r:id="rId12"/>
    <p:sldLayoutId id="2147483730" r:id="rId13"/>
    <p:sldLayoutId id="2147483731"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58" userDrawn="1">
          <p15:clr>
            <a:srgbClr val="F26B43"/>
          </p15:clr>
        </p15:guide>
        <p15:guide id="2" pos="665" userDrawn="1">
          <p15:clr>
            <a:srgbClr val="F26B43"/>
          </p15:clr>
        </p15:guide>
        <p15:guide id="3" pos="6675" userDrawn="1">
          <p15:clr>
            <a:srgbClr val="F26B43"/>
          </p15:clr>
        </p15:guide>
        <p15:guide id="4" orient="horz" pos="3634" userDrawn="1">
          <p15:clr>
            <a:srgbClr val="F26B43"/>
          </p15:clr>
        </p15:guide>
        <p15:guide id="5" orient="horz" pos="1480" userDrawn="1">
          <p15:clr>
            <a:srgbClr val="F26B43"/>
          </p15:clr>
        </p15:guide>
        <p15:guide id="6" pos="6335" userDrawn="1">
          <p15:clr>
            <a:srgbClr val="F26B43"/>
          </p15:clr>
        </p15:guide>
        <p15:guide id="7" pos="7015" userDrawn="1">
          <p15:clr>
            <a:srgbClr val="F26B43"/>
          </p15:clr>
        </p15:guide>
        <p15:guide id="8" orient="horz" pos="504" userDrawn="1">
          <p15:clr>
            <a:srgbClr val="F26B43"/>
          </p15:clr>
        </p15:guide>
        <p15:guide id="9" pos="35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67727"/>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80" r:id="rId3"/>
    <p:sldLayoutId id="2147483671" r:id="rId4"/>
    <p:sldLayoutId id="2147483668" r:id="rId5"/>
    <p:sldLayoutId id="2147483679" r:id="rId6"/>
    <p:sldLayoutId id="2147483694" r:id="rId7"/>
    <p:sldLayoutId id="2147483674" r:id="rId8"/>
    <p:sldLayoutId id="2147483732" r:id="rId9"/>
    <p:sldLayoutId id="2147483733"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86" userDrawn="1">
          <p15:clr>
            <a:srgbClr val="F26B43"/>
          </p15:clr>
        </p15:guide>
        <p15:guide id="2" pos="665" userDrawn="1">
          <p15:clr>
            <a:srgbClr val="F26B43"/>
          </p15:clr>
        </p15:guide>
        <p15:guide id="3" orient="horz" pos="799" userDrawn="1">
          <p15:clr>
            <a:srgbClr val="F26B43"/>
          </p15:clr>
        </p15:guide>
        <p15:guide id="4" orient="horz" pos="3634" userDrawn="1">
          <p15:clr>
            <a:srgbClr val="F26B43"/>
          </p15:clr>
        </p15:guide>
        <p15:guide id="5" pos="717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 name="Platshållare för rubrik 1">
            <a:extLst>
              <a:ext uri="{FF2B5EF4-FFF2-40B4-BE49-F238E27FC236}">
                <a16:creationId xmlns:a16="http://schemas.microsoft.com/office/drawing/2014/main" id="{1CA8E4B9-61DD-D44D-8F80-ADB9A028C9EF}"/>
              </a:ext>
            </a:extLst>
          </p:cNvPr>
          <p:cNvSpPr>
            <a:spLocks noGrp="1"/>
          </p:cNvSpPr>
          <p:nvPr>
            <p:ph type="title"/>
          </p:nvPr>
        </p:nvSpPr>
        <p:spPr>
          <a:xfrm>
            <a:off x="1117600" y="486834"/>
            <a:ext cx="10295467" cy="1767417"/>
          </a:xfrm>
          <a:prstGeom prst="rect">
            <a:avLst/>
          </a:prstGeom>
        </p:spPr>
        <p:txBody>
          <a:bodyPr vert="horz" lIns="91440" tIns="45720" rIns="91440" bIns="45720" rtlCol="0" anchor="ctr">
            <a:normAutofit/>
          </a:bodyPr>
          <a:lstStyle/>
          <a:p>
            <a:r>
              <a:rPr lang="sv-SE"/>
              <a:t>Klicka här för att ändra mall för rubrikformat</a:t>
            </a:r>
          </a:p>
        </p:txBody>
      </p:sp>
      <p:sp>
        <p:nvSpPr>
          <p:cNvPr id="8" name="Platshållare för text 2">
            <a:extLst>
              <a:ext uri="{FF2B5EF4-FFF2-40B4-BE49-F238E27FC236}">
                <a16:creationId xmlns:a16="http://schemas.microsoft.com/office/drawing/2014/main" id="{AD373E8B-B7B8-D746-8CC3-DDEACCB70BD4}"/>
              </a:ext>
            </a:extLst>
          </p:cNvPr>
          <p:cNvSpPr>
            <a:spLocks noGrp="1"/>
          </p:cNvSpPr>
          <p:nvPr>
            <p:ph type="body" idx="1"/>
          </p:nvPr>
        </p:nvSpPr>
        <p:spPr>
          <a:xfrm>
            <a:off x="1117600" y="2434167"/>
            <a:ext cx="10295467" cy="379730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a:p>
            <a:pPr marL="1828754" marR="0" lvl="4" indent="0" algn="l" defTabSz="914377" rtl="0" eaLnBrk="1" fontAlgn="auto" latinLnBrk="0" hangingPunct="1">
              <a:lnSpc>
                <a:spcPts val="2400"/>
              </a:lnSpc>
              <a:spcBef>
                <a:spcPts val="0"/>
              </a:spcBef>
              <a:spcAft>
                <a:spcPts val="0"/>
              </a:spcAft>
              <a:buClrTx/>
              <a:buSzTx/>
              <a:buFont typeface="Arial"/>
              <a:buNone/>
              <a:tabLst/>
              <a:defRPr/>
            </a:pPr>
            <a:r>
              <a:rPr lang="sv-SE"/>
              <a:t>Nivå fem</a:t>
            </a:r>
          </a:p>
          <a:p>
            <a:pPr lvl="4"/>
            <a:endParaRPr lang="sv-SE"/>
          </a:p>
        </p:txBody>
      </p:sp>
    </p:spTree>
    <p:extLst>
      <p:ext uri="{BB962C8B-B14F-4D97-AF65-F5344CB8AC3E}">
        <p14:creationId xmlns:p14="http://schemas.microsoft.com/office/powerpoint/2010/main" val="339972636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Lst>
  <p:transition spd="slow">
    <p:push dir="r"/>
  </p:transition>
  <p:hf hdr="0" dt="0"/>
  <p:txStyles>
    <p:titleStyle>
      <a:lvl1pPr algn="l" defTabSz="914377" rtl="0" eaLnBrk="1" latinLnBrk="0" hangingPunct="1">
        <a:lnSpc>
          <a:spcPct val="90000"/>
        </a:lnSpc>
        <a:spcBef>
          <a:spcPct val="0"/>
        </a:spcBef>
        <a:buNone/>
        <a:defRPr sz="4000" b="1" kern="1200">
          <a:solidFill>
            <a:schemeClr val="accent2"/>
          </a:solidFill>
          <a:latin typeface="Arial" charset="0"/>
          <a:ea typeface="Arial" charset="0"/>
          <a:cs typeface="Arial" charset="0"/>
        </a:defRPr>
      </a:lvl1pPr>
    </p:titleStyle>
    <p:bodyStyle>
      <a:lvl1pPr marL="0" indent="0" algn="l" defTabSz="914377" rtl="0" eaLnBrk="1" latinLnBrk="0" hangingPunct="1">
        <a:lnSpc>
          <a:spcPts val="2533"/>
        </a:lnSpc>
        <a:spcBef>
          <a:spcPts val="1000"/>
        </a:spcBef>
        <a:buFont typeface="Arial"/>
        <a:buNone/>
        <a:defRPr sz="1867" kern="1200">
          <a:solidFill>
            <a:schemeClr val="accent2"/>
          </a:solidFill>
          <a:latin typeface="Arial" charset="0"/>
          <a:ea typeface="Arial" charset="0"/>
          <a:cs typeface="Arial" charset="0"/>
        </a:defRPr>
      </a:lvl1pPr>
      <a:lvl2pPr marL="457189" indent="0" algn="l" defTabSz="914377" rtl="0" eaLnBrk="1" latinLnBrk="0" hangingPunct="1">
        <a:lnSpc>
          <a:spcPts val="2533"/>
        </a:lnSpc>
        <a:spcBef>
          <a:spcPts val="500"/>
        </a:spcBef>
        <a:buFont typeface="Arial"/>
        <a:buNone/>
        <a:defRPr sz="1867" kern="1200">
          <a:solidFill>
            <a:schemeClr val="accent2"/>
          </a:solidFill>
          <a:latin typeface="Arial" charset="0"/>
          <a:ea typeface="Arial" charset="0"/>
          <a:cs typeface="Arial" charset="0"/>
        </a:defRPr>
      </a:lvl2pPr>
      <a:lvl3pPr marL="914377" marR="0" indent="0" algn="l" defTabSz="914377" rtl="0" eaLnBrk="1" fontAlgn="auto" latinLnBrk="0" hangingPunct="1">
        <a:lnSpc>
          <a:spcPts val="2533"/>
        </a:lnSpc>
        <a:spcBef>
          <a:spcPts val="0"/>
        </a:spcBef>
        <a:spcAft>
          <a:spcPts val="0"/>
        </a:spcAft>
        <a:buClrTx/>
        <a:buSzTx/>
        <a:buFont typeface="Arial"/>
        <a:buNone/>
        <a:tabLst/>
        <a:defRPr sz="1867" kern="1200">
          <a:solidFill>
            <a:schemeClr val="accent2"/>
          </a:solidFill>
          <a:latin typeface="Arial" charset="0"/>
          <a:ea typeface="Arial" charset="0"/>
          <a:cs typeface="Arial" charset="0"/>
        </a:defRPr>
      </a:lvl3pPr>
      <a:lvl4pPr marL="1371566" indent="0" algn="l" defTabSz="914377" rtl="0" eaLnBrk="1" latinLnBrk="0" hangingPunct="1">
        <a:lnSpc>
          <a:spcPts val="2533"/>
        </a:lnSpc>
        <a:spcBef>
          <a:spcPts val="0"/>
        </a:spcBef>
        <a:buFont typeface="Arial"/>
        <a:buNone/>
        <a:defRPr sz="1867" kern="1200">
          <a:solidFill>
            <a:schemeClr val="accent2"/>
          </a:solidFill>
          <a:latin typeface="Arial" charset="0"/>
          <a:ea typeface="Arial" charset="0"/>
          <a:cs typeface="Arial" charset="0"/>
        </a:defRPr>
      </a:lvl4pPr>
      <a:lvl5pPr marL="1828754" marR="0" indent="0" algn="l" defTabSz="914377" rtl="0" eaLnBrk="1" fontAlgn="auto" latinLnBrk="0" hangingPunct="1">
        <a:lnSpc>
          <a:spcPts val="2533"/>
        </a:lnSpc>
        <a:spcBef>
          <a:spcPts val="0"/>
        </a:spcBef>
        <a:spcAft>
          <a:spcPts val="0"/>
        </a:spcAft>
        <a:buClrTx/>
        <a:buSzTx/>
        <a:buFont typeface="Arial"/>
        <a:buNone/>
        <a:tabLst/>
        <a:defRPr sz="1867" kern="1200">
          <a:solidFill>
            <a:schemeClr val="accent2"/>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64362613-306C-8F96-7855-E38CF04771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9EEF8A14-F778-AF22-5FBA-6611DBEF89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62C6447-5D98-49E5-47DD-46FA1F487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DEDB55-5AC0-4D0B-AD3B-FBA6BD0856AA}" type="datetimeFigureOut">
              <a:rPr lang="sv-SE" smtClean="0"/>
              <a:t>2026-01-17</a:t>
            </a:fld>
            <a:endParaRPr lang="sv-SE"/>
          </a:p>
        </p:txBody>
      </p:sp>
      <p:sp>
        <p:nvSpPr>
          <p:cNvPr id="5" name="Platshållare för sidfot 4">
            <a:extLst>
              <a:ext uri="{FF2B5EF4-FFF2-40B4-BE49-F238E27FC236}">
                <a16:creationId xmlns:a16="http://schemas.microsoft.com/office/drawing/2014/main" id="{C9D82169-B897-2053-35A3-3CE8C6C7DD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a:p>
        </p:txBody>
      </p:sp>
      <p:sp>
        <p:nvSpPr>
          <p:cNvPr id="6" name="Platshållare för bildnummer 5">
            <a:extLst>
              <a:ext uri="{FF2B5EF4-FFF2-40B4-BE49-F238E27FC236}">
                <a16:creationId xmlns:a16="http://schemas.microsoft.com/office/drawing/2014/main" id="{592825D6-427B-25FC-76F0-75AB77DD8D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50A0CF8-3E53-4684-9432-B0994561E2A8}" type="slidenum">
              <a:rPr lang="sv-SE" smtClean="0"/>
              <a:t>‹#›</a:t>
            </a:fld>
            <a:endParaRPr lang="sv-SE"/>
          </a:p>
        </p:txBody>
      </p:sp>
    </p:spTree>
    <p:extLst>
      <p:ext uri="{BB962C8B-B14F-4D97-AF65-F5344CB8AC3E}">
        <p14:creationId xmlns:p14="http://schemas.microsoft.com/office/powerpoint/2010/main" val="2215337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40.jpeg"/><Relationship Id="rId5" Type="http://schemas.openxmlformats.org/officeDocument/2006/relationships/hyperlink" Target="http://no.wikipedia.org/wiki/Fil:Falun_lugnet_skijump_1.jpg" TargetMode="Externa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29.png"/><Relationship Id="rId5" Type="http://schemas.openxmlformats.org/officeDocument/2006/relationships/image" Target="../media/image54.jpe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18" Type="http://schemas.openxmlformats.org/officeDocument/2006/relationships/image" Target="../media/image73.svg"/><Relationship Id="rId26" Type="http://schemas.openxmlformats.org/officeDocument/2006/relationships/image" Target="../media/image81.png"/><Relationship Id="rId3" Type="http://schemas.openxmlformats.org/officeDocument/2006/relationships/image" Target="../media/image59.png"/><Relationship Id="rId21" Type="http://schemas.openxmlformats.org/officeDocument/2006/relationships/image" Target="../media/image76.png"/><Relationship Id="rId7" Type="http://schemas.openxmlformats.org/officeDocument/2006/relationships/image" Target="../media/image62.png"/><Relationship Id="rId12" Type="http://schemas.openxmlformats.org/officeDocument/2006/relationships/image" Target="../media/image67.svg"/><Relationship Id="rId17" Type="http://schemas.openxmlformats.org/officeDocument/2006/relationships/image" Target="../media/image72.png"/><Relationship Id="rId25" Type="http://schemas.openxmlformats.org/officeDocument/2006/relationships/image" Target="../media/image80.png"/><Relationship Id="rId2" Type="http://schemas.openxmlformats.org/officeDocument/2006/relationships/notesSlide" Target="../notesSlides/notesSlide13.xml"/><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slideLayout" Target="../slideLayouts/slideLayout32.xml"/><Relationship Id="rId6" Type="http://schemas.openxmlformats.org/officeDocument/2006/relationships/image" Target="../media/image61.svg"/><Relationship Id="rId11" Type="http://schemas.openxmlformats.org/officeDocument/2006/relationships/image" Target="../media/image66.png"/><Relationship Id="rId24" Type="http://schemas.openxmlformats.org/officeDocument/2006/relationships/image" Target="../media/image79.sv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8.png"/><Relationship Id="rId10" Type="http://schemas.openxmlformats.org/officeDocument/2006/relationships/image" Target="../media/image65.svg"/><Relationship Id="rId19" Type="http://schemas.openxmlformats.org/officeDocument/2006/relationships/image" Target="../media/image74.png"/><Relationship Id="rId4" Type="http://schemas.microsoft.com/office/2007/relationships/hdphoto" Target="../media/hdphoto1.wdp"/><Relationship Id="rId9" Type="http://schemas.openxmlformats.org/officeDocument/2006/relationships/image" Target="../media/image64.png"/><Relationship Id="rId14" Type="http://schemas.openxmlformats.org/officeDocument/2006/relationships/image" Target="../media/image69.svg"/><Relationship Id="rId22" Type="http://schemas.openxmlformats.org/officeDocument/2006/relationships/image" Target="../media/image77.svg"/></Relationships>
</file>

<file path=ppt/slides/_rels/slide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32.xml"/><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7.xml"/><Relationship Id="rId1" Type="http://schemas.openxmlformats.org/officeDocument/2006/relationships/slideLayout" Target="../slideLayouts/slideLayout3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3" Type="http://schemas.openxmlformats.org/officeDocument/2006/relationships/hyperlink" Target="mailto:support@du.se" TargetMode="External"/><Relationship Id="rId2" Type="http://schemas.openxmlformats.org/officeDocument/2006/relationships/notesSlide" Target="../notesSlides/notesSlide20.xml"/><Relationship Id="rId1" Type="http://schemas.openxmlformats.org/officeDocument/2006/relationships/slideLayout" Target="../slideLayouts/slideLayout77.xml"/><Relationship Id="rId5" Type="http://schemas.openxmlformats.org/officeDocument/2006/relationships/image" Target="../media/image88.svg"/><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7.xml"/><Relationship Id="rId1" Type="http://schemas.openxmlformats.org/officeDocument/2006/relationships/tags" Target="../tags/tag1.xml"/><Relationship Id="rId4" Type="http://schemas.openxmlformats.org/officeDocument/2006/relationships/image" Target="../media/image89.jpeg"/></Relationships>
</file>

<file path=ppt/slides/_rels/slide3.xml.rels><?xml version="1.0" encoding="UTF-8" standalone="yes"?>
<Relationships xmlns="http://schemas.openxmlformats.org/package/2006/relationships"><Relationship Id="rId2" Type="http://schemas.openxmlformats.org/officeDocument/2006/relationships/hyperlink" Target="http://www.du.se/WelcomeDay"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22.xml"/><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8.xml"/><Relationship Id="rId1" Type="http://schemas.openxmlformats.org/officeDocument/2006/relationships/tags" Target="../tags/tag2.xml"/></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79.xml"/><Relationship Id="rId4" Type="http://schemas.openxmlformats.org/officeDocument/2006/relationships/image" Target="../media/image92.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5.xml"/><Relationship Id="rId1" Type="http://schemas.openxmlformats.org/officeDocument/2006/relationships/slideLayout" Target="../slideLayouts/slideLayout33.xml"/><Relationship Id="rId5" Type="http://schemas.openxmlformats.org/officeDocument/2006/relationships/hyperlink" Target="http://www.du.se/en/student-web" TargetMode="External"/><Relationship Id="rId4" Type="http://schemas.openxmlformats.org/officeDocument/2006/relationships/image" Target="../media/image93.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96.jpeg"/><Relationship Id="rId4" Type="http://schemas.openxmlformats.org/officeDocument/2006/relationships/image" Target="../media/image95.jpeg"/></Relationships>
</file>

<file path=ppt/slides/_rels/slide3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9.xml"/><Relationship Id="rId1" Type="http://schemas.openxmlformats.org/officeDocument/2006/relationships/slideLayout" Target="../slideLayouts/slideLayout44.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55.xml"/><Relationship Id="rId4" Type="http://schemas.openxmlformats.org/officeDocument/2006/relationships/image" Target="../media/image5.jpeg"/></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5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4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2.xml"/><Relationship Id="rId1" Type="http://schemas.openxmlformats.org/officeDocument/2006/relationships/slideLayout" Target="../slideLayouts/slideLayout44.xml"/><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5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44.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svg"/><Relationship Id="rId3" Type="http://schemas.openxmlformats.org/officeDocument/2006/relationships/image" Target="../media/image109.jpeg"/><Relationship Id="rId7" Type="http://schemas.openxmlformats.org/officeDocument/2006/relationships/image" Target="../media/image113.svg"/><Relationship Id="rId12" Type="http://schemas.openxmlformats.org/officeDocument/2006/relationships/image" Target="../media/image118.png"/><Relationship Id="rId2" Type="http://schemas.openxmlformats.org/officeDocument/2006/relationships/notesSlide" Target="../notesSlides/notesSlide34.xml"/><Relationship Id="rId1" Type="http://schemas.openxmlformats.org/officeDocument/2006/relationships/slideLayout" Target="../slideLayouts/slideLayout52.xml"/><Relationship Id="rId6" Type="http://schemas.openxmlformats.org/officeDocument/2006/relationships/image" Target="../media/image112.png"/><Relationship Id="rId11" Type="http://schemas.openxmlformats.org/officeDocument/2006/relationships/image" Target="../media/image117.svg"/><Relationship Id="rId5" Type="http://schemas.openxmlformats.org/officeDocument/2006/relationships/image" Target="../media/image111.sv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svg"/><Relationship Id="rId14" Type="http://schemas.openxmlformats.org/officeDocument/2006/relationships/image" Target="../media/image120.png"/></Relationships>
</file>

<file path=ppt/slides/_rels/slide45.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21.jpeg"/><Relationship Id="rId7" Type="http://schemas.openxmlformats.org/officeDocument/2006/relationships/image" Target="../media/image124.png"/><Relationship Id="rId12" Type="http://schemas.openxmlformats.org/officeDocument/2006/relationships/image" Target="../media/image129.svg"/><Relationship Id="rId2" Type="http://schemas.openxmlformats.org/officeDocument/2006/relationships/notesSlide" Target="../notesSlides/notesSlide35.xml"/><Relationship Id="rId1" Type="http://schemas.openxmlformats.org/officeDocument/2006/relationships/slideLayout" Target="../slideLayouts/slideLayout52.xml"/><Relationship Id="rId6" Type="http://schemas.openxmlformats.org/officeDocument/2006/relationships/image" Target="../media/image123.sv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svg"/><Relationship Id="rId4" Type="http://schemas.openxmlformats.org/officeDocument/2006/relationships/image" Target="../media/image20.png"/><Relationship Id="rId9" Type="http://schemas.openxmlformats.org/officeDocument/2006/relationships/image" Target="../media/image126.png"/></Relationships>
</file>

<file path=ppt/slides/_rels/slide4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6.xml"/><Relationship Id="rId1" Type="http://schemas.openxmlformats.org/officeDocument/2006/relationships/slideLayout" Target="../slideLayouts/slideLayout53.xml"/><Relationship Id="rId4" Type="http://schemas.openxmlformats.org/officeDocument/2006/relationships/image" Target="../media/image131.emf"/></Relationships>
</file>

<file path=ppt/slides/_rels/slide4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33.jpeg"/></Relationships>
</file>

<file path=ppt/slides/_rels/slide4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1.xml"/><Relationship Id="rId1" Type="http://schemas.openxmlformats.org/officeDocument/2006/relationships/slideLayout" Target="../slideLayouts/slideLayout21.xml"/><Relationship Id="rId4" Type="http://schemas.openxmlformats.org/officeDocument/2006/relationships/image" Target="../media/image1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hyperlink" Target="https://www.instagram.com/studyindalarna/" TargetMode="External"/><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1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144.jpeg"/></Relationships>
</file>

<file path=ppt/slides/_rels/slide6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97E9595-4263-40FF-96AF-4E03009C9E7C}"/>
              </a:ext>
            </a:extLst>
          </p:cNvPr>
          <p:cNvSpPr>
            <a:spLocks noGrp="1"/>
          </p:cNvSpPr>
          <p:nvPr>
            <p:ph type="body" sz="quarter" idx="13"/>
          </p:nvPr>
        </p:nvSpPr>
        <p:spPr/>
        <p:txBody>
          <a:bodyPr lIns="91440" tIns="45720" rIns="91440" bIns="45720" anchor="b" anchorCtr="0"/>
          <a:lstStyle/>
          <a:p>
            <a:r>
              <a:rPr lang="sv-SE" dirty="0" err="1">
                <a:latin typeface="Arial"/>
                <a:cs typeface="Arial"/>
              </a:rPr>
              <a:t>Room</a:t>
            </a:r>
            <a:r>
              <a:rPr lang="sv-SE">
                <a:latin typeface="Arial"/>
                <a:cs typeface="Arial"/>
              </a:rPr>
              <a:t> B101       	2026-01-16</a:t>
            </a:r>
            <a:endParaRPr lang="sv-SE" dirty="0"/>
          </a:p>
        </p:txBody>
      </p:sp>
      <p:sp>
        <p:nvSpPr>
          <p:cNvPr id="3" name="Rubrik 2">
            <a:extLst>
              <a:ext uri="{FF2B5EF4-FFF2-40B4-BE49-F238E27FC236}">
                <a16:creationId xmlns:a16="http://schemas.microsoft.com/office/drawing/2014/main" id="{55EBA5B4-4D66-46FF-9278-0415096D9376}"/>
              </a:ext>
            </a:extLst>
          </p:cNvPr>
          <p:cNvSpPr>
            <a:spLocks noGrp="1"/>
          </p:cNvSpPr>
          <p:nvPr>
            <p:ph type="title"/>
          </p:nvPr>
        </p:nvSpPr>
        <p:spPr>
          <a:xfrm>
            <a:off x="481693" y="2015231"/>
            <a:ext cx="11291207" cy="2827538"/>
          </a:xfrm>
        </p:spPr>
        <p:txBody>
          <a:bodyPr lIns="91440" tIns="45720" rIns="91440" bIns="45720" anchor="b" anchorCtr="0"/>
          <a:lstStyle/>
          <a:p>
            <a:pPr algn="ctr"/>
            <a:r>
              <a:rPr lang="sv-SE" sz="6600" dirty="0" err="1">
                <a:cs typeface="Arial"/>
              </a:rPr>
              <a:t>Welcome</a:t>
            </a:r>
            <a:r>
              <a:rPr lang="sv-SE" sz="6600" dirty="0">
                <a:cs typeface="Arial"/>
              </a:rPr>
              <a:t> Day</a:t>
            </a:r>
            <a:br>
              <a:rPr lang="sv-SE" sz="6600" dirty="0">
                <a:cs typeface="Arial"/>
              </a:rPr>
            </a:br>
            <a:r>
              <a:rPr lang="sv-SE" sz="6600" dirty="0">
                <a:cs typeface="Arial"/>
              </a:rPr>
              <a:t>New International Students, Spring 2026</a:t>
            </a:r>
          </a:p>
        </p:txBody>
      </p:sp>
      <p:sp>
        <p:nvSpPr>
          <p:cNvPr id="4" name="Platshållare för text 3">
            <a:extLst>
              <a:ext uri="{FF2B5EF4-FFF2-40B4-BE49-F238E27FC236}">
                <a16:creationId xmlns:a16="http://schemas.microsoft.com/office/drawing/2014/main" id="{10FFCEB9-8C80-4334-AB44-D85061E73BD6}"/>
              </a:ext>
            </a:extLst>
          </p:cNvPr>
          <p:cNvSpPr>
            <a:spLocks noGrp="1"/>
          </p:cNvSpPr>
          <p:nvPr>
            <p:ph type="body" sz="quarter" idx="12"/>
          </p:nvPr>
        </p:nvSpPr>
        <p:spPr/>
        <p:txBody>
          <a:bodyPr/>
          <a:lstStyle/>
          <a:p>
            <a:endParaRPr lang="sv-SE" sz="2800" i="1" dirty="0"/>
          </a:p>
        </p:txBody>
      </p:sp>
    </p:spTree>
    <p:extLst>
      <p:ext uri="{BB962C8B-B14F-4D97-AF65-F5344CB8AC3E}">
        <p14:creationId xmlns:p14="http://schemas.microsoft.com/office/powerpoint/2010/main" val="80918630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En bild som visar text, karta&#10;&#10;Beskrivning genererad med mycket hög exakthet">
            <a:extLst>
              <a:ext uri="{FF2B5EF4-FFF2-40B4-BE49-F238E27FC236}">
                <a16:creationId xmlns:a16="http://schemas.microsoft.com/office/drawing/2014/main" id="{CFD570B8-4153-495A-A95D-5B7E8B5203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
        <p:nvSpPr>
          <p:cNvPr id="2" name="textruta 1"/>
          <p:cNvSpPr txBox="1"/>
          <p:nvPr/>
        </p:nvSpPr>
        <p:spPr>
          <a:xfrm rot="21418659">
            <a:off x="4482324" y="5039048"/>
            <a:ext cx="2857239" cy="1261884"/>
          </a:xfrm>
          <a:prstGeom prst="rect">
            <a:avLst/>
          </a:prstGeom>
          <a:solidFill>
            <a:srgbClr val="F9F9F7"/>
          </a:solidFill>
        </p:spPr>
        <p:txBody>
          <a:bodyPr wrap="square" rtlCol="0">
            <a:spAutoFit/>
          </a:bodyPr>
          <a:lstStyle/>
          <a:p>
            <a:pPr algn="ctr"/>
            <a:r>
              <a:rPr lang="sv-SE" sz="2800" dirty="0">
                <a:solidFill>
                  <a:srgbClr val="279DBE"/>
                </a:solidFill>
                <a:latin typeface="Source Sans Pro" panose="020B0503030403020204" pitchFamily="34" charset="0"/>
                <a:ea typeface="Source Sans Pro" panose="020B0503030403020204" pitchFamily="34" charset="0"/>
              </a:rPr>
              <a:t>Population:</a:t>
            </a:r>
          </a:p>
          <a:p>
            <a:pPr algn="ctr"/>
            <a:r>
              <a:rPr lang="sv-SE" sz="4800" b="1" dirty="0">
                <a:solidFill>
                  <a:srgbClr val="279DBE"/>
                </a:solidFill>
                <a:latin typeface="Source Sans Pro Black" panose="020B0803030403020204" pitchFamily="34" charset="0"/>
                <a:ea typeface="Source Sans Pro Black" panose="020B0803030403020204" pitchFamily="34" charset="0"/>
              </a:rPr>
              <a:t>+110 000</a:t>
            </a:r>
          </a:p>
        </p:txBody>
      </p:sp>
      <p:sp>
        <p:nvSpPr>
          <p:cNvPr id="3" name="Rektangel 2">
            <a:extLst>
              <a:ext uri="{FF2B5EF4-FFF2-40B4-BE49-F238E27FC236}">
                <a16:creationId xmlns:a16="http://schemas.microsoft.com/office/drawing/2014/main" id="{4B4987E3-4B84-338A-6012-4DF50E054D5D}"/>
              </a:ext>
            </a:extLst>
          </p:cNvPr>
          <p:cNvSpPr/>
          <p:nvPr/>
        </p:nvSpPr>
        <p:spPr>
          <a:xfrm>
            <a:off x="10590028" y="6407527"/>
            <a:ext cx="1571523" cy="4602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descr="En bild som visar Teckensnitt, text, Grafik, grafisk design&#10;&#10;Automatiskt genererad beskrivning">
            <a:extLst>
              <a:ext uri="{FF2B5EF4-FFF2-40B4-BE49-F238E27FC236}">
                <a16:creationId xmlns:a16="http://schemas.microsoft.com/office/drawing/2014/main" id="{600F8F04-4DCC-F710-4872-B3CD39E123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99132" y="6375379"/>
            <a:ext cx="1407790" cy="461604"/>
          </a:xfrm>
          <a:prstGeom prst="rect">
            <a:avLst/>
          </a:prstGeom>
        </p:spPr>
      </p:pic>
    </p:spTree>
    <p:extLst>
      <p:ext uri="{BB962C8B-B14F-4D97-AF65-F5344CB8AC3E}">
        <p14:creationId xmlns:p14="http://schemas.microsoft.com/office/powerpoint/2010/main" val="1573774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5BBBA51-E293-41A6-8DB8-6900F58BE2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
        <p:nvSpPr>
          <p:cNvPr id="2" name="Rektangel 1">
            <a:extLst>
              <a:ext uri="{FF2B5EF4-FFF2-40B4-BE49-F238E27FC236}">
                <a16:creationId xmlns:a16="http://schemas.microsoft.com/office/drawing/2014/main" id="{14317EF7-E98D-D66A-83BB-83E152E89BC1}"/>
              </a:ext>
            </a:extLst>
          </p:cNvPr>
          <p:cNvSpPr/>
          <p:nvPr/>
        </p:nvSpPr>
        <p:spPr>
          <a:xfrm>
            <a:off x="10590028" y="6407527"/>
            <a:ext cx="1571523" cy="4602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descr="En bild som visar Teckensnitt, text, Grafik, grafisk design&#10;&#10;Automatiskt genererad beskrivning">
            <a:extLst>
              <a:ext uri="{FF2B5EF4-FFF2-40B4-BE49-F238E27FC236}">
                <a16:creationId xmlns:a16="http://schemas.microsoft.com/office/drawing/2014/main" id="{B044BB3F-FDF2-12CA-347F-812E8FA31F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20395" y="6375379"/>
            <a:ext cx="1407790" cy="461604"/>
          </a:xfrm>
          <a:prstGeom prst="rect">
            <a:avLst/>
          </a:prstGeom>
        </p:spPr>
      </p:pic>
    </p:spTree>
    <p:extLst>
      <p:ext uri="{BB962C8B-B14F-4D97-AF65-F5344CB8AC3E}">
        <p14:creationId xmlns:p14="http://schemas.microsoft.com/office/powerpoint/2010/main" val="341635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F35C6D4-B715-3AE0-F8E6-D01AA10A42F8}"/>
              </a:ext>
            </a:extLst>
          </p:cNvPr>
          <p:cNvSpPr/>
          <p:nvPr/>
        </p:nvSpPr>
        <p:spPr>
          <a:xfrm rot="21401429">
            <a:off x="-191938" y="198617"/>
            <a:ext cx="12617636" cy="6460765"/>
          </a:xfrm>
          <a:prstGeom prst="rect">
            <a:avLst/>
          </a:prstGeom>
          <a:solidFill>
            <a:srgbClr val="29CCC6">
              <a:alpha val="72000"/>
            </a:srgbClr>
          </a:solidFill>
          <a:ln>
            <a:solidFill>
              <a:srgbClr val="29C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Bildobjekt 8" descr="En bild som visar Teckensnitt, text, Grafik, grafisk design&#10;&#10;Automatiskt genererad beskrivning">
            <a:extLst>
              <a:ext uri="{FF2B5EF4-FFF2-40B4-BE49-F238E27FC236}">
                <a16:creationId xmlns:a16="http://schemas.microsoft.com/office/drawing/2014/main" id="{FE35437E-CB33-79DD-A401-BBE2687E46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254" y="2069996"/>
            <a:ext cx="2759240" cy="904734"/>
          </a:xfrm>
          <a:prstGeom prst="rect">
            <a:avLst/>
          </a:prstGeom>
        </p:spPr>
      </p:pic>
      <p:pic>
        <p:nvPicPr>
          <p:cNvPr id="11" name="Bildobjekt 10" descr="En bild som visar text, musik, musikinstrument, saxofon&#10;&#10;Automatiskt genererad beskrivning">
            <a:extLst>
              <a:ext uri="{FF2B5EF4-FFF2-40B4-BE49-F238E27FC236}">
                <a16:creationId xmlns:a16="http://schemas.microsoft.com/office/drawing/2014/main" id="{C3B22A2D-6895-3EE8-D5F5-684E687F8B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61764" y="2234148"/>
            <a:ext cx="3304672" cy="740582"/>
          </a:xfrm>
          <a:prstGeom prst="rect">
            <a:avLst/>
          </a:prstGeom>
        </p:spPr>
      </p:pic>
      <p:pic>
        <p:nvPicPr>
          <p:cNvPr id="13" name="Bildobjekt 12" descr="En bild som visar text, Teckensnitt, Grafik, mönster&#10;&#10;Automatiskt genererad beskrivning">
            <a:extLst>
              <a:ext uri="{FF2B5EF4-FFF2-40B4-BE49-F238E27FC236}">
                <a16:creationId xmlns:a16="http://schemas.microsoft.com/office/drawing/2014/main" id="{4B9CE178-7393-5DBF-A60D-CA5365CFC4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98529" y="3098627"/>
            <a:ext cx="1877106" cy="1012166"/>
          </a:xfrm>
          <a:prstGeom prst="rect">
            <a:avLst/>
          </a:prstGeom>
        </p:spPr>
      </p:pic>
      <p:pic>
        <p:nvPicPr>
          <p:cNvPr id="15" name="Bildobjekt 14" descr="En bild som visar symbol, Grafik, logotyp, Teckensnitt&#10;&#10;Automatiskt genererad beskrivning">
            <a:extLst>
              <a:ext uri="{FF2B5EF4-FFF2-40B4-BE49-F238E27FC236}">
                <a16:creationId xmlns:a16="http://schemas.microsoft.com/office/drawing/2014/main" id="{485BF46E-A10D-E5B0-E469-3FF0AFEAABB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27314" y="2069996"/>
            <a:ext cx="1940008" cy="2057262"/>
          </a:xfrm>
          <a:prstGeom prst="rect">
            <a:avLst/>
          </a:prstGeom>
        </p:spPr>
      </p:pic>
      <p:pic>
        <p:nvPicPr>
          <p:cNvPr id="17" name="Bildobjekt 16" descr="En bild som visar Grafik, clipart, grafisk design, tecknad serie&#10;&#10;Automatiskt genererad beskrivning">
            <a:extLst>
              <a:ext uri="{FF2B5EF4-FFF2-40B4-BE49-F238E27FC236}">
                <a16:creationId xmlns:a16="http://schemas.microsoft.com/office/drawing/2014/main" id="{89C25E8E-B2F8-0FC6-A73C-19F2F050EF2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40785" y="2257205"/>
            <a:ext cx="1337360" cy="1682844"/>
          </a:xfrm>
          <a:prstGeom prst="rect">
            <a:avLst/>
          </a:prstGeom>
        </p:spPr>
      </p:pic>
      <p:pic>
        <p:nvPicPr>
          <p:cNvPr id="20" name="Bildobjekt 19" descr="En bild som visar text, Teckensnitt, grafisk design, design&#10;&#10;Automatiskt genererad beskrivning">
            <a:extLst>
              <a:ext uri="{FF2B5EF4-FFF2-40B4-BE49-F238E27FC236}">
                <a16:creationId xmlns:a16="http://schemas.microsoft.com/office/drawing/2014/main" id="{69FB5654-6E9F-8925-3BBE-C01344FB85F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69386" y="3098627"/>
            <a:ext cx="2384756" cy="1109020"/>
          </a:xfrm>
          <a:prstGeom prst="rect">
            <a:avLst/>
          </a:prstGeom>
        </p:spPr>
      </p:pic>
      <p:pic>
        <p:nvPicPr>
          <p:cNvPr id="22" name="Bildobjekt 21" descr="En bild som visar text, Teckensnitt, symbol, logotyp&#10;&#10;Automatiskt genererad beskrivning">
            <a:extLst>
              <a:ext uri="{FF2B5EF4-FFF2-40B4-BE49-F238E27FC236}">
                <a16:creationId xmlns:a16="http://schemas.microsoft.com/office/drawing/2014/main" id="{BB19A2AF-6548-FA53-9034-5E763F26D36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34696" y="3117962"/>
            <a:ext cx="1073404" cy="1421396"/>
          </a:xfrm>
          <a:prstGeom prst="rect">
            <a:avLst/>
          </a:prstGeom>
        </p:spPr>
      </p:pic>
    </p:spTree>
    <p:extLst>
      <p:ext uri="{BB962C8B-B14F-4D97-AF65-F5344CB8AC3E}">
        <p14:creationId xmlns:p14="http://schemas.microsoft.com/office/powerpoint/2010/main" val="1969300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8">
            <a:extLst>
              <a:ext uri="{FF2B5EF4-FFF2-40B4-BE49-F238E27FC236}">
                <a16:creationId xmlns:a16="http://schemas.microsoft.com/office/drawing/2014/main" id="{ED0BF2D1-2D32-4149-D73E-7DD86E7D3BAC}"/>
              </a:ext>
            </a:extLst>
          </p:cNvPr>
          <p:cNvSpPr>
            <a:spLocks noGrp="1" noRot="1" noMove="1" noResize="1" noEditPoints="1" noAdjustHandles="1" noChangeArrowheads="1" noChangeShapeType="1"/>
          </p:cNvSpPr>
          <p:nvPr/>
        </p:nvSpPr>
        <p:spPr>
          <a:xfrm>
            <a:off x="0" y="5943410"/>
            <a:ext cx="12194669" cy="933450"/>
          </a:xfrm>
          <a:custGeom>
            <a:avLst/>
            <a:gdLst>
              <a:gd name="connsiteX0" fmla="*/ 0 w 12192000"/>
              <a:gd name="connsiteY0" fmla="*/ 0 h 933450"/>
              <a:gd name="connsiteX1" fmla="*/ 12192000 w 12192000"/>
              <a:gd name="connsiteY1" fmla="*/ 0 h 933450"/>
              <a:gd name="connsiteX2" fmla="*/ 12192000 w 12192000"/>
              <a:gd name="connsiteY2" fmla="*/ 933450 h 933450"/>
              <a:gd name="connsiteX3" fmla="*/ 0 w 12192000"/>
              <a:gd name="connsiteY3" fmla="*/ 933450 h 933450"/>
              <a:gd name="connsiteX4" fmla="*/ 0 w 12192000"/>
              <a:gd name="connsiteY4" fmla="*/ 0 h 933450"/>
              <a:gd name="connsiteX0" fmla="*/ 4763 w 12192000"/>
              <a:gd name="connsiteY0" fmla="*/ 609600 h 933450"/>
              <a:gd name="connsiteX1" fmla="*/ 12192000 w 12192000"/>
              <a:gd name="connsiteY1" fmla="*/ 0 h 933450"/>
              <a:gd name="connsiteX2" fmla="*/ 12192000 w 12192000"/>
              <a:gd name="connsiteY2" fmla="*/ 933450 h 933450"/>
              <a:gd name="connsiteX3" fmla="*/ 0 w 12192000"/>
              <a:gd name="connsiteY3" fmla="*/ 933450 h 933450"/>
              <a:gd name="connsiteX4" fmla="*/ 4763 w 12192000"/>
              <a:gd name="connsiteY4" fmla="*/ 609600 h 933450"/>
              <a:gd name="connsiteX0" fmla="*/ 288 w 12194669"/>
              <a:gd name="connsiteY0" fmla="*/ 614362 h 933450"/>
              <a:gd name="connsiteX1" fmla="*/ 12194669 w 12194669"/>
              <a:gd name="connsiteY1" fmla="*/ 0 h 933450"/>
              <a:gd name="connsiteX2" fmla="*/ 12194669 w 12194669"/>
              <a:gd name="connsiteY2" fmla="*/ 933450 h 933450"/>
              <a:gd name="connsiteX3" fmla="*/ 2669 w 12194669"/>
              <a:gd name="connsiteY3" fmla="*/ 933450 h 933450"/>
              <a:gd name="connsiteX4" fmla="*/ 288 w 12194669"/>
              <a:gd name="connsiteY4" fmla="*/ 614362 h 93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669" h="933450">
                <a:moveTo>
                  <a:pt x="288" y="614362"/>
                </a:moveTo>
                <a:lnTo>
                  <a:pt x="12194669" y="0"/>
                </a:lnTo>
                <a:lnTo>
                  <a:pt x="12194669" y="933450"/>
                </a:lnTo>
                <a:lnTo>
                  <a:pt x="2669" y="933450"/>
                </a:lnTo>
                <a:cubicBezTo>
                  <a:pt x="4257" y="825500"/>
                  <a:pt x="-1300" y="722312"/>
                  <a:pt x="288" y="614362"/>
                </a:cubicBezTo>
                <a:close/>
              </a:path>
            </a:pathLst>
          </a:custGeom>
          <a:solidFill>
            <a:srgbClr val="C61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objekt 4" descr="En bild som visar utomhus, himmel, väg, moln&#10;&#10;Automatiskt genererad beskrivning">
            <a:extLst>
              <a:ext uri="{FF2B5EF4-FFF2-40B4-BE49-F238E27FC236}">
                <a16:creationId xmlns:a16="http://schemas.microsoft.com/office/drawing/2014/main" id="{B5F2EA19-4563-195B-31BF-22D9149E265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506" b="-581"/>
          <a:stretch/>
        </p:blipFill>
        <p:spPr>
          <a:xfrm rot="5400000">
            <a:off x="6879542" y="-1606237"/>
            <a:ext cx="2796542" cy="6093130"/>
          </a:xfrm>
          <a:prstGeom prst="rect">
            <a:avLst/>
          </a:prstGeom>
        </p:spPr>
      </p:pic>
      <p:pic>
        <p:nvPicPr>
          <p:cNvPr id="8" name="Bildobjekt 7" descr="En bild som visar utomhus, gräs, träd, himmel&#10;&#10;Automatiskt genererad beskrivning">
            <a:extLst>
              <a:ext uri="{FF2B5EF4-FFF2-40B4-BE49-F238E27FC236}">
                <a16:creationId xmlns:a16="http://schemas.microsoft.com/office/drawing/2014/main" id="{B7CFCCAD-C4D1-8F76-56AF-B8E1434E3EEE}"/>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b="-790"/>
          <a:stretch/>
        </p:blipFill>
        <p:spPr>
          <a:xfrm>
            <a:off x="-4011" y="42111"/>
            <a:ext cx="4506218" cy="6220078"/>
          </a:xfrm>
          <a:prstGeom prst="rect">
            <a:avLst/>
          </a:prstGeom>
        </p:spPr>
      </p:pic>
      <p:pic>
        <p:nvPicPr>
          <p:cNvPr id="17" name="Bildobjekt 16" descr="En bild som visar himmel, natt, ljus, utomhus&#10;&#10;Automatiskt genererad beskrivning">
            <a:extLst>
              <a:ext uri="{FF2B5EF4-FFF2-40B4-BE49-F238E27FC236}">
                <a16:creationId xmlns:a16="http://schemas.microsoft.com/office/drawing/2014/main" id="{C27FF9E7-DBA7-78A6-A9B6-711222AF5FD9}"/>
              </a:ext>
            </a:extLst>
          </p:cNvPr>
          <p:cNvPicPr>
            <a:picLocks noChangeAspect="1"/>
          </p:cNvPicPr>
          <p:nvPr/>
        </p:nvPicPr>
        <p:blipFill>
          <a:blip r:embed="rId6" cstate="email">
            <a:extLst>
              <a:ext uri="{28A0092B-C50C-407E-A947-70E740481C1C}">
                <a14:useLocalDpi xmlns:a14="http://schemas.microsoft.com/office/drawing/2010/main"/>
              </a:ext>
            </a:extLst>
          </a:blip>
          <a:srcRect t="-1052"/>
          <a:stretch/>
        </p:blipFill>
        <p:spPr>
          <a:xfrm>
            <a:off x="9444789" y="2958565"/>
            <a:ext cx="2520454" cy="3792078"/>
          </a:xfrm>
          <a:prstGeom prst="rect">
            <a:avLst/>
          </a:prstGeom>
        </p:spPr>
      </p:pic>
      <p:pic>
        <p:nvPicPr>
          <p:cNvPr id="18" name="Bildobjekt 17" descr="En bild som visar utomhus, vinter, byggnad, snö&#10;&#10;Automatiskt genererad beskrivning">
            <a:extLst>
              <a:ext uri="{FF2B5EF4-FFF2-40B4-BE49-F238E27FC236}">
                <a16:creationId xmlns:a16="http://schemas.microsoft.com/office/drawing/2014/main" id="{1CD32DB5-DA46-CE52-EE52-01A2EAA05CB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12105" y="3159091"/>
            <a:ext cx="4582027" cy="3056424"/>
          </a:xfrm>
          <a:prstGeom prst="rect">
            <a:avLst/>
          </a:prstGeom>
        </p:spPr>
      </p:pic>
    </p:spTree>
    <p:extLst>
      <p:ext uri="{BB962C8B-B14F-4D97-AF65-F5344CB8AC3E}">
        <p14:creationId xmlns:p14="http://schemas.microsoft.com/office/powerpoint/2010/main" val="2452352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A756B4D-898E-1AA0-54CF-73E9BA454EB5}"/>
              </a:ext>
            </a:extLst>
          </p:cNvPr>
          <p:cNvSpPr/>
          <p:nvPr/>
        </p:nvSpPr>
        <p:spPr>
          <a:xfrm>
            <a:off x="0" y="6431797"/>
            <a:ext cx="12192000" cy="42620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highlight>
                <a:srgbClr val="FF0000"/>
              </a:highlight>
            </a:endParaRPr>
          </a:p>
        </p:txBody>
      </p:sp>
      <p:pic>
        <p:nvPicPr>
          <p:cNvPr id="2" name="Bildobjekt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633743"/>
            <a:ext cx="5632342" cy="4224257"/>
          </a:xfrm>
          <a:prstGeom prst="rect">
            <a:avLst/>
          </a:prstGeom>
        </p:spPr>
      </p:pic>
      <p:pic>
        <p:nvPicPr>
          <p:cNvPr id="4" name="Bildobjekt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651" y="5940"/>
            <a:ext cx="5625885" cy="3750590"/>
          </a:xfrm>
          <a:prstGeom prst="rect">
            <a:avLst/>
          </a:prstGeom>
        </p:spPr>
      </p:pic>
      <p:pic>
        <p:nvPicPr>
          <p:cNvPr id="7" name="Bildobjekt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32342" y="3456037"/>
            <a:ext cx="6526785" cy="3401963"/>
          </a:xfrm>
          <a:prstGeom prst="rect">
            <a:avLst/>
          </a:prstGeom>
        </p:spPr>
      </p:pic>
      <p:pic>
        <p:nvPicPr>
          <p:cNvPr id="8" name="Bildobjekt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643993" y="0"/>
            <a:ext cx="6526785" cy="3726426"/>
          </a:xfrm>
          <a:prstGeom prst="rect">
            <a:avLst/>
          </a:prstGeom>
        </p:spPr>
      </p:pic>
      <p:pic>
        <p:nvPicPr>
          <p:cNvPr id="3" name="Bildobjekt 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89998" y="14638"/>
            <a:ext cx="1763587" cy="1985667"/>
          </a:xfrm>
          <a:prstGeom prst="rect">
            <a:avLst/>
          </a:prstGeom>
        </p:spPr>
      </p:pic>
    </p:spTree>
    <p:extLst>
      <p:ext uri="{BB962C8B-B14F-4D97-AF65-F5344CB8AC3E}">
        <p14:creationId xmlns:p14="http://schemas.microsoft.com/office/powerpoint/2010/main" val="3098742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running on a trail&#10;&#10;AI-generated content may be incorrect.">
            <a:extLst>
              <a:ext uri="{FF2B5EF4-FFF2-40B4-BE49-F238E27FC236}">
                <a16:creationId xmlns:a16="http://schemas.microsoft.com/office/drawing/2014/main" id="{B762E762-9528-DA35-E6CA-D342EAC263C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41809" y="2844545"/>
            <a:ext cx="4917921" cy="3827489"/>
          </a:xfrm>
          <a:prstGeom prst="rect">
            <a:avLst/>
          </a:prstGeom>
        </p:spPr>
      </p:pic>
      <p:pic>
        <p:nvPicPr>
          <p:cNvPr id="11" name="Bildobjekt 10" descr="En bild som visar utomhus, himmel, träd, berg&#10;&#10;Automatiskt genererad beskrivning">
            <a:extLst>
              <a:ext uri="{FF2B5EF4-FFF2-40B4-BE49-F238E27FC236}">
                <a16:creationId xmlns:a16="http://schemas.microsoft.com/office/drawing/2014/main" id="{0C8DD1F3-9DDC-F4B0-5194-3D2F43A42FE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41809" y="98449"/>
            <a:ext cx="4909489" cy="3233353"/>
          </a:xfrm>
          <a:prstGeom prst="rect">
            <a:avLst/>
          </a:prstGeom>
        </p:spPr>
      </p:pic>
      <p:pic>
        <p:nvPicPr>
          <p:cNvPr id="5" name="Bildobjekt 4" descr="En bild som visar utomhus, vatten, person, fotbeklädnader&#10;&#10;Automatiskt genererad beskrivning">
            <a:extLst>
              <a:ext uri="{FF2B5EF4-FFF2-40B4-BE49-F238E27FC236}">
                <a16:creationId xmlns:a16="http://schemas.microsoft.com/office/drawing/2014/main" id="{E93C2B1D-D8DC-3C4B-D6FF-ED9752FA437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94470" y="98449"/>
            <a:ext cx="5431140" cy="3667741"/>
          </a:xfrm>
          <a:prstGeom prst="rect">
            <a:avLst/>
          </a:prstGeom>
        </p:spPr>
      </p:pic>
      <p:pic>
        <p:nvPicPr>
          <p:cNvPr id="2" name="Picture 1" descr="A person walking on a bridge in a cave&#10;&#10;AI-generated content may be incorrect.">
            <a:extLst>
              <a:ext uri="{FF2B5EF4-FFF2-40B4-BE49-F238E27FC236}">
                <a16:creationId xmlns:a16="http://schemas.microsoft.com/office/drawing/2014/main" id="{161EAFCA-64D4-7F31-A273-63A77B72ED78}"/>
              </a:ext>
            </a:extLst>
          </p:cNvPr>
          <p:cNvPicPr>
            <a:picLocks noChangeAspect="1"/>
          </p:cNvPicPr>
          <p:nvPr/>
        </p:nvPicPr>
        <p:blipFill>
          <a:blip r:embed="rId6" cstate="email">
            <a:extLst>
              <a:ext uri="{28A0092B-C50C-407E-A947-70E740481C1C}">
                <a14:useLocalDpi xmlns:a14="http://schemas.microsoft.com/office/drawing/2010/main"/>
              </a:ext>
            </a:extLst>
          </a:blip>
          <a:srcRect r="-185"/>
          <a:stretch>
            <a:fillRect/>
          </a:stretch>
        </p:blipFill>
        <p:spPr>
          <a:xfrm>
            <a:off x="6094470" y="3326923"/>
            <a:ext cx="5432532" cy="3336315"/>
          </a:xfrm>
          <a:prstGeom prst="rect">
            <a:avLst/>
          </a:prstGeom>
        </p:spPr>
      </p:pic>
    </p:spTree>
    <p:extLst>
      <p:ext uri="{BB962C8B-B14F-4D97-AF65-F5344CB8AC3E}">
        <p14:creationId xmlns:p14="http://schemas.microsoft.com/office/powerpoint/2010/main" val="3994923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4FD19-78DF-908D-40CA-D085672EAE98}"/>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5A84BD93-679D-A49A-0373-C2045ED344D5}"/>
              </a:ext>
            </a:extLst>
          </p:cNvPr>
          <p:cNvSpPr/>
          <p:nvPr/>
        </p:nvSpPr>
        <p:spPr>
          <a:xfrm rot="21401429">
            <a:off x="-191938" y="198617"/>
            <a:ext cx="12617636" cy="6460765"/>
          </a:xfrm>
          <a:prstGeom prst="rect">
            <a:avLst/>
          </a:prstGeom>
          <a:solidFill>
            <a:srgbClr val="29CCC6">
              <a:alpha val="72000"/>
            </a:srgbClr>
          </a:solidFill>
          <a:ln>
            <a:solidFill>
              <a:srgbClr val="29C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ruta 3">
            <a:extLst>
              <a:ext uri="{FF2B5EF4-FFF2-40B4-BE49-F238E27FC236}">
                <a16:creationId xmlns:a16="http://schemas.microsoft.com/office/drawing/2014/main" id="{61D05872-0977-796F-B62D-B2A00D8D1C4C}"/>
              </a:ext>
            </a:extLst>
          </p:cNvPr>
          <p:cNvSpPr txBox="1"/>
          <p:nvPr/>
        </p:nvSpPr>
        <p:spPr>
          <a:xfrm>
            <a:off x="764697" y="1042476"/>
            <a:ext cx="7659112" cy="4216539"/>
          </a:xfrm>
          <a:prstGeom prst="rect">
            <a:avLst/>
          </a:prstGeom>
          <a:noFill/>
        </p:spPr>
        <p:txBody>
          <a:bodyPr wrap="square" lIns="91440" tIns="45720" rIns="91440" bIns="45720" anchor="t">
            <a:spAutoFit/>
          </a:bodyPr>
          <a:lstStyle/>
          <a:p>
            <a:r>
              <a:rPr lang="sv-SE" sz="3600" b="1" dirty="0" err="1"/>
              <a:t>Activities</a:t>
            </a:r>
            <a:r>
              <a:rPr lang="sv-SE" sz="3600" b="1" dirty="0"/>
              <a:t> spring 2026</a:t>
            </a:r>
          </a:p>
          <a:p>
            <a:endParaRPr lang="sv-SE" dirty="0"/>
          </a:p>
          <a:p>
            <a:r>
              <a:rPr lang="sv-SE" sz="2800" dirty="0"/>
              <a:t>-Winter </a:t>
            </a:r>
            <a:r>
              <a:rPr lang="sv-SE" sz="2800" dirty="0" err="1"/>
              <a:t>week</a:t>
            </a:r>
            <a:endParaRPr lang="sv-SE" sz="2800" dirty="0"/>
          </a:p>
          <a:p>
            <a:r>
              <a:rPr lang="sv-SE" sz="2800" dirty="0"/>
              <a:t>-A </a:t>
            </a:r>
            <a:r>
              <a:rPr lang="sv-SE" sz="2800" dirty="0" err="1"/>
              <a:t>day</a:t>
            </a:r>
            <a:r>
              <a:rPr lang="sv-SE" sz="2800" dirty="0"/>
              <a:t> on the </a:t>
            </a:r>
            <a:r>
              <a:rPr lang="sv-SE" sz="2800" dirty="0" err="1"/>
              <a:t>ice</a:t>
            </a:r>
            <a:endParaRPr lang="sv-SE" sz="2800" dirty="0"/>
          </a:p>
          <a:p>
            <a:r>
              <a:rPr lang="sv-SE" sz="2800" dirty="0"/>
              <a:t>-Falu </a:t>
            </a:r>
            <a:r>
              <a:rPr lang="sv-SE" sz="2800" dirty="0" err="1"/>
              <a:t>copper</a:t>
            </a:r>
            <a:r>
              <a:rPr lang="sv-SE" sz="2800" dirty="0"/>
              <a:t> </a:t>
            </a:r>
            <a:r>
              <a:rPr lang="sv-SE" sz="2800" dirty="0" err="1"/>
              <a:t>mine</a:t>
            </a:r>
            <a:endParaRPr lang="sv-SE" sz="2800" dirty="0"/>
          </a:p>
          <a:p>
            <a:r>
              <a:rPr lang="sv-SE" sz="2800" dirty="0"/>
              <a:t>-</a:t>
            </a:r>
            <a:r>
              <a:rPr lang="sv-SE" sz="2800" dirty="0" err="1"/>
              <a:t>Adveture</a:t>
            </a:r>
            <a:r>
              <a:rPr lang="sv-SE" sz="2800" dirty="0"/>
              <a:t> </a:t>
            </a:r>
            <a:r>
              <a:rPr lang="sv-SE" sz="2800" dirty="0" err="1"/>
              <a:t>mine</a:t>
            </a:r>
            <a:endParaRPr lang="sv-SE" sz="2800" dirty="0"/>
          </a:p>
          <a:p>
            <a:r>
              <a:rPr lang="sv-SE" sz="2800" dirty="0"/>
              <a:t>-University walk and </a:t>
            </a:r>
            <a:r>
              <a:rPr lang="sv-SE" sz="2800" dirty="0" err="1"/>
              <a:t>run</a:t>
            </a:r>
            <a:endParaRPr lang="sv-SE" sz="2800" dirty="0"/>
          </a:p>
          <a:p>
            <a:endParaRPr lang="sv-SE" dirty="0"/>
          </a:p>
          <a:p>
            <a:endParaRPr lang="sv-SE" sz="2400" u="sng" dirty="0"/>
          </a:p>
          <a:p>
            <a:pPr algn="r"/>
            <a:r>
              <a:rPr lang="sv-SE" sz="3200" b="1" dirty="0"/>
              <a:t>Sign </a:t>
            </a:r>
            <a:r>
              <a:rPr lang="sv-SE" sz="3200" b="1" dirty="0" err="1"/>
              <a:t>up</a:t>
            </a:r>
            <a:r>
              <a:rPr lang="sv-SE" sz="3200" b="1" dirty="0"/>
              <a:t> in the </a:t>
            </a:r>
            <a:r>
              <a:rPr lang="sv-SE" sz="3200" b="1" dirty="0" err="1"/>
              <a:t>Orbi</a:t>
            </a:r>
            <a:r>
              <a:rPr lang="sv-SE" sz="3200" b="1" dirty="0"/>
              <a:t> </a:t>
            </a:r>
            <a:r>
              <a:rPr lang="sv-SE" sz="3200" b="1" dirty="0" err="1"/>
              <a:t>app</a:t>
            </a:r>
            <a:r>
              <a:rPr lang="sv-SE" sz="3200" b="1" dirty="0"/>
              <a:t>!</a:t>
            </a:r>
            <a:endParaRPr lang="sv-SE" sz="3200" b="1" dirty="0">
              <a:cs typeface="Arial"/>
            </a:endParaRPr>
          </a:p>
        </p:txBody>
      </p:sp>
      <p:pic>
        <p:nvPicPr>
          <p:cNvPr id="6" name="Bildobjekt 5" descr="En bild som visar Grafik, logotyp, grafisk design, Teckensnitt&#10;&#10;AI-genererat innehåll kan vara felaktigt.">
            <a:extLst>
              <a:ext uri="{FF2B5EF4-FFF2-40B4-BE49-F238E27FC236}">
                <a16:creationId xmlns:a16="http://schemas.microsoft.com/office/drawing/2014/main" id="{BD16460D-7DD0-A3B2-D8E0-2A6EA87280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38274" y="2836720"/>
            <a:ext cx="2726675" cy="2750121"/>
          </a:xfrm>
          <a:prstGeom prst="rect">
            <a:avLst/>
          </a:prstGeom>
        </p:spPr>
      </p:pic>
    </p:spTree>
    <p:extLst>
      <p:ext uri="{BB962C8B-B14F-4D97-AF65-F5344CB8AC3E}">
        <p14:creationId xmlns:p14="http://schemas.microsoft.com/office/powerpoint/2010/main" val="1808027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652E97D-681B-4704-9C42-0F4DF35A4EF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21421994">
            <a:off x="-175099" y="243414"/>
            <a:ext cx="12542198" cy="6371170"/>
          </a:xfrm>
          <a:prstGeom prst="rect">
            <a:avLst/>
          </a:prstGeom>
        </p:spPr>
      </p:pic>
      <p:pic>
        <p:nvPicPr>
          <p:cNvPr id="5" name="Bildobjekt 4">
            <a:extLst>
              <a:ext uri="{FF2B5EF4-FFF2-40B4-BE49-F238E27FC236}">
                <a16:creationId xmlns:a16="http://schemas.microsoft.com/office/drawing/2014/main" id="{432A2CAE-45F8-464F-8905-4110456E5A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2560" y="90042"/>
            <a:ext cx="1097280" cy="247654"/>
          </a:xfrm>
          <a:prstGeom prst="rect">
            <a:avLst/>
          </a:prstGeom>
        </p:spPr>
      </p:pic>
      <p:pic>
        <p:nvPicPr>
          <p:cNvPr id="7" name="Bildobjekt 6" descr="En bild som visar text, verktyg, clipart&#10;&#10;Automatiskt genererad beskrivning">
            <a:extLst>
              <a:ext uri="{FF2B5EF4-FFF2-40B4-BE49-F238E27FC236}">
                <a16:creationId xmlns:a16="http://schemas.microsoft.com/office/drawing/2014/main" id="{FF17C56F-FA3E-4484-AF29-3BCCCF06B1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74400" y="6592865"/>
            <a:ext cx="1016000" cy="199390"/>
          </a:xfrm>
          <a:prstGeom prst="rect">
            <a:avLst/>
          </a:prstGeom>
        </p:spPr>
      </p:pic>
      <p:sp>
        <p:nvSpPr>
          <p:cNvPr id="2" name="Rektangel 1">
            <a:extLst>
              <a:ext uri="{FF2B5EF4-FFF2-40B4-BE49-F238E27FC236}">
                <a16:creationId xmlns:a16="http://schemas.microsoft.com/office/drawing/2014/main" id="{9E8AED87-41C4-DCFD-B128-AE8E76316F6D}"/>
              </a:ext>
            </a:extLst>
          </p:cNvPr>
          <p:cNvSpPr/>
          <p:nvPr/>
        </p:nvSpPr>
        <p:spPr>
          <a:xfrm>
            <a:off x="10590028" y="6407527"/>
            <a:ext cx="1571523" cy="4602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descr="En bild som visar Teckensnitt, text, Grafik, grafisk design&#10;&#10;Automatiskt genererad beskrivning">
            <a:extLst>
              <a:ext uri="{FF2B5EF4-FFF2-40B4-BE49-F238E27FC236}">
                <a16:creationId xmlns:a16="http://schemas.microsoft.com/office/drawing/2014/main" id="{B7C977C1-508E-500F-1AD5-83632128DDF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41663" y="6375379"/>
            <a:ext cx="1407790" cy="461604"/>
          </a:xfrm>
          <a:prstGeom prst="rect">
            <a:avLst/>
          </a:prstGeom>
        </p:spPr>
      </p:pic>
    </p:spTree>
    <p:extLst>
      <p:ext uri="{BB962C8B-B14F-4D97-AF65-F5344CB8AC3E}">
        <p14:creationId xmlns:p14="http://schemas.microsoft.com/office/powerpoint/2010/main" val="3238311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CB98E-0DA6-717F-C364-0A429856ECF3}"/>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F680FBFE-20AC-C446-479F-60B8932501FF}"/>
              </a:ext>
            </a:extLst>
          </p:cNvPr>
          <p:cNvSpPr/>
          <p:nvPr/>
        </p:nvSpPr>
        <p:spPr>
          <a:xfrm rot="21401429">
            <a:off x="-191938" y="198617"/>
            <a:ext cx="12617636" cy="6460765"/>
          </a:xfrm>
          <a:prstGeom prst="rect">
            <a:avLst/>
          </a:prstGeom>
          <a:solidFill>
            <a:srgbClr val="29CCC6">
              <a:alpha val="72000"/>
            </a:srgbClr>
          </a:solidFill>
          <a:ln>
            <a:solidFill>
              <a:srgbClr val="29C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ruta 3">
            <a:extLst>
              <a:ext uri="{FF2B5EF4-FFF2-40B4-BE49-F238E27FC236}">
                <a16:creationId xmlns:a16="http://schemas.microsoft.com/office/drawing/2014/main" id="{ADC9D528-E0B6-761E-2AE3-0413C014751B}"/>
              </a:ext>
            </a:extLst>
          </p:cNvPr>
          <p:cNvSpPr txBox="1"/>
          <p:nvPr/>
        </p:nvSpPr>
        <p:spPr>
          <a:xfrm>
            <a:off x="764697" y="1042476"/>
            <a:ext cx="7659112" cy="4339650"/>
          </a:xfrm>
          <a:prstGeom prst="rect">
            <a:avLst/>
          </a:prstGeom>
          <a:noFill/>
        </p:spPr>
        <p:txBody>
          <a:bodyPr wrap="square" lIns="91440" tIns="45720" rIns="91440" bIns="45720" anchor="t">
            <a:spAutoFit/>
          </a:bodyPr>
          <a:lstStyle/>
          <a:p>
            <a:r>
              <a:rPr lang="sv-SE" sz="3600" b="1" dirty="0" err="1"/>
              <a:t>Activities</a:t>
            </a:r>
            <a:r>
              <a:rPr lang="sv-SE" sz="3600" b="1" dirty="0"/>
              <a:t> spring 2026</a:t>
            </a:r>
          </a:p>
          <a:p>
            <a:endParaRPr lang="sv-SE" dirty="0"/>
          </a:p>
          <a:p>
            <a:r>
              <a:rPr lang="sv-SE" sz="2800" dirty="0"/>
              <a:t>-</a:t>
            </a:r>
            <a:r>
              <a:rPr lang="sv-SE" sz="2800" dirty="0" err="1"/>
              <a:t>Your</a:t>
            </a:r>
            <a:r>
              <a:rPr lang="sv-SE" sz="2800" dirty="0"/>
              <a:t> new </a:t>
            </a:r>
            <a:r>
              <a:rPr lang="sv-SE" sz="2800" dirty="0" err="1"/>
              <a:t>hometown</a:t>
            </a:r>
            <a:r>
              <a:rPr lang="sv-SE" sz="2800" dirty="0"/>
              <a:t> </a:t>
            </a:r>
          </a:p>
          <a:p>
            <a:r>
              <a:rPr lang="sv-SE" sz="2800" dirty="0"/>
              <a:t>-New in Sweden</a:t>
            </a:r>
          </a:p>
          <a:p>
            <a:r>
              <a:rPr lang="sv-SE" sz="2800" dirty="0"/>
              <a:t>-CV Workshop</a:t>
            </a:r>
          </a:p>
          <a:p>
            <a:r>
              <a:rPr lang="sv-SE" sz="2800" dirty="0"/>
              <a:t>-</a:t>
            </a:r>
            <a:r>
              <a:rPr lang="en-US" sz="2800" dirty="0"/>
              <a:t>More activities coming during the semester</a:t>
            </a:r>
            <a:endParaRPr lang="sv-SE" dirty="0"/>
          </a:p>
          <a:p>
            <a:endParaRPr lang="sv-SE" dirty="0"/>
          </a:p>
          <a:p>
            <a:endParaRPr lang="sv-SE" dirty="0"/>
          </a:p>
          <a:p>
            <a:endParaRPr lang="sv-SE" dirty="0"/>
          </a:p>
          <a:p>
            <a:endParaRPr lang="sv-SE" sz="2400" u="sng" dirty="0"/>
          </a:p>
          <a:p>
            <a:pPr algn="r"/>
            <a:r>
              <a:rPr lang="sv-SE" sz="3200" b="1" dirty="0"/>
              <a:t>Sign </a:t>
            </a:r>
            <a:r>
              <a:rPr lang="sv-SE" sz="3200" b="1" dirty="0" err="1"/>
              <a:t>up</a:t>
            </a:r>
            <a:r>
              <a:rPr lang="sv-SE" sz="3200" b="1" dirty="0"/>
              <a:t> in the </a:t>
            </a:r>
            <a:r>
              <a:rPr lang="sv-SE" sz="3200" b="1" dirty="0" err="1"/>
              <a:t>Orbi</a:t>
            </a:r>
            <a:r>
              <a:rPr lang="sv-SE" sz="3200" b="1" dirty="0"/>
              <a:t> </a:t>
            </a:r>
            <a:r>
              <a:rPr lang="sv-SE" sz="3200" b="1" dirty="0" err="1"/>
              <a:t>app</a:t>
            </a:r>
            <a:r>
              <a:rPr lang="sv-SE" sz="3200" b="1" dirty="0"/>
              <a:t>!</a:t>
            </a:r>
            <a:endParaRPr lang="sv-SE" sz="3200" b="1" dirty="0">
              <a:cs typeface="Arial"/>
            </a:endParaRPr>
          </a:p>
        </p:txBody>
      </p:sp>
      <p:pic>
        <p:nvPicPr>
          <p:cNvPr id="6" name="Bildobjekt 5" descr="En bild som visar Grafik, logotyp, grafisk design, Teckensnitt&#10;&#10;AI-genererat innehåll kan vara felaktigt.">
            <a:extLst>
              <a:ext uri="{FF2B5EF4-FFF2-40B4-BE49-F238E27FC236}">
                <a16:creationId xmlns:a16="http://schemas.microsoft.com/office/drawing/2014/main" id="{0BD9F27E-F820-2C5D-D3BA-B9B609EB29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99352" y="3216507"/>
            <a:ext cx="2914244" cy="2937691"/>
          </a:xfrm>
          <a:prstGeom prst="rect">
            <a:avLst/>
          </a:prstGeom>
        </p:spPr>
      </p:pic>
    </p:spTree>
    <p:extLst>
      <p:ext uri="{BB962C8B-B14F-4D97-AF65-F5344CB8AC3E}">
        <p14:creationId xmlns:p14="http://schemas.microsoft.com/office/powerpoint/2010/main" val="1201014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432A2CAE-45F8-464F-8905-4110456E5A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560" y="90042"/>
            <a:ext cx="1097280" cy="247654"/>
          </a:xfrm>
          <a:prstGeom prst="rect">
            <a:avLst/>
          </a:prstGeom>
        </p:spPr>
      </p:pic>
      <p:pic>
        <p:nvPicPr>
          <p:cNvPr id="6" name="Bildobjekt 5" descr="En bild som visar text, verktyg, clipart&#10;&#10;Automatiskt genererad beskrivning">
            <a:extLst>
              <a:ext uri="{FF2B5EF4-FFF2-40B4-BE49-F238E27FC236}">
                <a16:creationId xmlns:a16="http://schemas.microsoft.com/office/drawing/2014/main" id="{6CA81A8C-7659-477E-9C12-023FBAAD75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80303" y="6537067"/>
            <a:ext cx="1016000" cy="199390"/>
          </a:xfrm>
          <a:prstGeom prst="rect">
            <a:avLst/>
          </a:prstGeom>
        </p:spPr>
      </p:pic>
      <p:pic>
        <p:nvPicPr>
          <p:cNvPr id="11" name="Bildobjekt 10" descr="En bild som visar vatten, grotta, utomhus, gul&#10;&#10;Automatiskt genererad beskrivning">
            <a:extLst>
              <a:ext uri="{FF2B5EF4-FFF2-40B4-BE49-F238E27FC236}">
                <a16:creationId xmlns:a16="http://schemas.microsoft.com/office/drawing/2014/main" id="{8DEB7C1B-3524-BED6-B04C-C55A778BC17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1790" b="-1"/>
          <a:stretch/>
        </p:blipFill>
        <p:spPr>
          <a:xfrm rot="21388765">
            <a:off x="5955268" y="-240454"/>
            <a:ext cx="6448599" cy="3376374"/>
          </a:xfrm>
          <a:prstGeom prst="rect">
            <a:avLst/>
          </a:prstGeom>
        </p:spPr>
      </p:pic>
      <p:pic>
        <p:nvPicPr>
          <p:cNvPr id="13" name="Bildobjekt 12" descr="En bild som visar utomhus, träd, vatten, sjö">
            <a:extLst>
              <a:ext uri="{FF2B5EF4-FFF2-40B4-BE49-F238E27FC236}">
                <a16:creationId xmlns:a16="http://schemas.microsoft.com/office/drawing/2014/main" id="{C64944ED-3CC7-3EF0-464E-9BE22F47FC9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1398533">
            <a:off x="-385267" y="471819"/>
            <a:ext cx="6455871" cy="3362926"/>
          </a:xfrm>
          <a:prstGeom prst="rect">
            <a:avLst/>
          </a:prstGeom>
        </p:spPr>
      </p:pic>
      <p:pic>
        <p:nvPicPr>
          <p:cNvPr id="9" name="Bildobjekt 8" descr="En bild som visar utomhus, moln, himmel, vandra&#10;&#10;Automatiskt genererad beskrivning">
            <a:extLst>
              <a:ext uri="{FF2B5EF4-FFF2-40B4-BE49-F238E27FC236}">
                <a16:creationId xmlns:a16="http://schemas.microsoft.com/office/drawing/2014/main" id="{A5FC0152-E802-028C-BA33-A1F62181A74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21415280">
            <a:off x="6176643" y="3127442"/>
            <a:ext cx="6388544" cy="3215599"/>
          </a:xfrm>
          <a:prstGeom prst="rect">
            <a:avLst/>
          </a:prstGeom>
        </p:spPr>
      </p:pic>
      <p:pic>
        <p:nvPicPr>
          <p:cNvPr id="4" name="Bildobjekt 3" descr="En bild som visar utomhus, moln, natur, vinter&#10;&#10;Automatiskt genererad beskrivning">
            <a:extLst>
              <a:ext uri="{FF2B5EF4-FFF2-40B4-BE49-F238E27FC236}">
                <a16:creationId xmlns:a16="http://schemas.microsoft.com/office/drawing/2014/main" id="{A889093E-A4FC-3790-4EF0-5A52B412DD0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81"/>
          <a:stretch/>
        </p:blipFill>
        <p:spPr>
          <a:xfrm rot="21417453">
            <a:off x="-205241" y="3581167"/>
            <a:ext cx="6449589" cy="3094555"/>
          </a:xfrm>
          <a:prstGeom prst="rect">
            <a:avLst/>
          </a:prstGeom>
        </p:spPr>
      </p:pic>
      <p:sp>
        <p:nvSpPr>
          <p:cNvPr id="2" name="textruta 1">
            <a:extLst>
              <a:ext uri="{FF2B5EF4-FFF2-40B4-BE49-F238E27FC236}">
                <a16:creationId xmlns:a16="http://schemas.microsoft.com/office/drawing/2014/main" id="{9E2ACAE1-9E41-3803-6160-22C90ABE9738}"/>
              </a:ext>
            </a:extLst>
          </p:cNvPr>
          <p:cNvSpPr txBox="1"/>
          <p:nvPr/>
        </p:nvSpPr>
        <p:spPr>
          <a:xfrm rot="21409711">
            <a:off x="-456791" y="232742"/>
            <a:ext cx="12995733" cy="6305709"/>
          </a:xfrm>
          <a:prstGeom prst="rect">
            <a:avLst/>
          </a:prstGeom>
          <a:solidFill>
            <a:srgbClr val="996633">
              <a:alpha val="29000"/>
            </a:srgbClr>
          </a:solidFill>
        </p:spPr>
        <p:txBody>
          <a:bodyPr wrap="square" rtlCol="0">
            <a:spAutoFit/>
          </a:bodyPr>
          <a:lstStyle/>
          <a:p>
            <a:endParaRPr lang="sv-SE"/>
          </a:p>
        </p:txBody>
      </p:sp>
      <p:sp>
        <p:nvSpPr>
          <p:cNvPr id="8" name="textruta 7">
            <a:extLst>
              <a:ext uri="{FF2B5EF4-FFF2-40B4-BE49-F238E27FC236}">
                <a16:creationId xmlns:a16="http://schemas.microsoft.com/office/drawing/2014/main" id="{ACA03DD0-C70E-41FB-AF0F-07A7A65D35C5}"/>
              </a:ext>
            </a:extLst>
          </p:cNvPr>
          <p:cNvSpPr txBox="1"/>
          <p:nvPr/>
        </p:nvSpPr>
        <p:spPr>
          <a:xfrm>
            <a:off x="-28265" y="2532243"/>
            <a:ext cx="12009120" cy="1446550"/>
          </a:xfrm>
          <a:prstGeom prst="rect">
            <a:avLst/>
          </a:prstGeom>
          <a:noFill/>
        </p:spPr>
        <p:txBody>
          <a:bodyPr wrap="square" rtlCol="0">
            <a:spAutoFit/>
          </a:bodyPr>
          <a:lstStyle/>
          <a:p>
            <a:pPr algn="ctr"/>
            <a:r>
              <a:rPr lang="sv-SE" sz="8800" b="1" dirty="0" err="1">
                <a:solidFill>
                  <a:schemeClr val="bg1">
                    <a:alpha val="91000"/>
                  </a:schemeClr>
                </a:soli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rPr>
              <a:t>Discover</a:t>
            </a:r>
            <a:r>
              <a:rPr lang="sv-SE" sz="8800" b="1" dirty="0">
                <a:solidFill>
                  <a:schemeClr val="bg1">
                    <a:alpha val="91000"/>
                  </a:schemeClr>
                </a:soli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rPr>
              <a:t> Dalarna</a:t>
            </a:r>
            <a:endParaRPr lang="sv-SE" sz="8800" b="1" dirty="0">
              <a:solidFill>
                <a:schemeClr val="bg1">
                  <a:alpha val="91000"/>
                </a:schemeClr>
              </a:solidFill>
              <a:effectLst>
                <a:outerShdw blurRad="50800" dist="38100" dir="2700000" algn="tl" rotWithShape="0">
                  <a:prstClr val="black">
                    <a:alpha val="40000"/>
                  </a:prstClr>
                </a:outerShdw>
              </a:effectLst>
              <a:latin typeface="Amasis MT Pro Black" panose="02040A04050005020304" pitchFamily="18" charset="0"/>
              <a:cs typeface="Aharoni" panose="02010803020104030203" pitchFamily="2" charset="-79"/>
            </a:endParaRPr>
          </a:p>
        </p:txBody>
      </p:sp>
      <p:sp>
        <p:nvSpPr>
          <p:cNvPr id="3" name="Rektangel 2">
            <a:extLst>
              <a:ext uri="{FF2B5EF4-FFF2-40B4-BE49-F238E27FC236}">
                <a16:creationId xmlns:a16="http://schemas.microsoft.com/office/drawing/2014/main" id="{06E85D1B-330C-A67A-4335-167239671B97}"/>
              </a:ext>
            </a:extLst>
          </p:cNvPr>
          <p:cNvSpPr/>
          <p:nvPr/>
        </p:nvSpPr>
        <p:spPr>
          <a:xfrm>
            <a:off x="10590028" y="6407527"/>
            <a:ext cx="1571523" cy="4602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descr="En bild som visar Teckensnitt, text, Grafik, grafisk design&#10;&#10;Automatiskt genererad beskrivning">
            <a:extLst>
              <a:ext uri="{FF2B5EF4-FFF2-40B4-BE49-F238E27FC236}">
                <a16:creationId xmlns:a16="http://schemas.microsoft.com/office/drawing/2014/main" id="{48D14C72-2714-E27D-E70E-5F16AB8EE0E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09768" y="6364746"/>
            <a:ext cx="1407790" cy="461604"/>
          </a:xfrm>
          <a:prstGeom prst="rect">
            <a:avLst/>
          </a:prstGeom>
        </p:spPr>
      </p:pic>
    </p:spTree>
    <p:extLst>
      <p:ext uri="{BB962C8B-B14F-4D97-AF65-F5344CB8AC3E}">
        <p14:creationId xmlns:p14="http://schemas.microsoft.com/office/powerpoint/2010/main" val="1493704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F06ED09F-1B69-9A12-7C81-68D99DE45118}"/>
              </a:ext>
            </a:extLst>
          </p:cNvPr>
          <p:cNvSpPr>
            <a:spLocks noGrp="1"/>
          </p:cNvSpPr>
          <p:nvPr>
            <p:ph type="body" sz="quarter" idx="11"/>
          </p:nvPr>
        </p:nvSpPr>
        <p:spPr/>
        <p:txBody>
          <a:bodyPr/>
          <a:lstStyle/>
          <a:p>
            <a:endParaRPr lang="sv-SE"/>
          </a:p>
        </p:txBody>
      </p:sp>
      <p:sp>
        <p:nvSpPr>
          <p:cNvPr id="4" name="Rubrik 3">
            <a:extLst>
              <a:ext uri="{FF2B5EF4-FFF2-40B4-BE49-F238E27FC236}">
                <a16:creationId xmlns:a16="http://schemas.microsoft.com/office/drawing/2014/main" id="{C99A7A12-7FAA-EC43-27CF-D1ADA7AC9CCC}"/>
              </a:ext>
            </a:extLst>
          </p:cNvPr>
          <p:cNvSpPr>
            <a:spLocks noGrp="1"/>
          </p:cNvSpPr>
          <p:nvPr>
            <p:ph type="title"/>
          </p:nvPr>
        </p:nvSpPr>
        <p:spPr/>
        <p:txBody>
          <a:bodyPr/>
          <a:lstStyle/>
          <a:p>
            <a:r>
              <a:rPr lang="sv-SE" dirty="0" err="1"/>
              <a:t>About</a:t>
            </a:r>
            <a:r>
              <a:rPr lang="sv-SE" dirty="0"/>
              <a:t> </a:t>
            </a:r>
            <a:r>
              <a:rPr lang="sv-SE" dirty="0" err="1"/>
              <a:t>this</a:t>
            </a:r>
            <a:r>
              <a:rPr lang="sv-SE" dirty="0"/>
              <a:t> presentation…</a:t>
            </a:r>
          </a:p>
        </p:txBody>
      </p:sp>
      <p:sp>
        <p:nvSpPr>
          <p:cNvPr id="10" name="Rectangle 3">
            <a:extLst>
              <a:ext uri="{FF2B5EF4-FFF2-40B4-BE49-F238E27FC236}">
                <a16:creationId xmlns:a16="http://schemas.microsoft.com/office/drawing/2014/main" id="{7295AA7A-C067-F0BA-FC35-C003D9418551}"/>
              </a:ext>
            </a:extLst>
          </p:cNvPr>
          <p:cNvSpPr>
            <a:spLocks noGrp="1" noChangeArrowheads="1"/>
          </p:cNvSpPr>
          <p:nvPr>
            <p:ph type="body" sz="quarter" idx="13"/>
          </p:nvPr>
        </p:nvSpPr>
        <p:spPr bwMode="auto">
          <a:xfrm>
            <a:off x="1095445" y="2811490"/>
            <a:ext cx="593933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sv-SE" altLang="sv-SE" sz="1800" b="0" i="0" u="none" strike="noStrike" cap="none" normalizeH="0" baseline="0" dirty="0">
                <a:ln>
                  <a:noFill/>
                </a:ln>
                <a:effectLst/>
                <a:latin typeface="Arial"/>
                <a:cs typeface="Arial"/>
              </a:rPr>
              <a:t>⏰ </a:t>
            </a:r>
            <a:r>
              <a:rPr kumimoji="0" lang="sv-SE" altLang="sv-SE" sz="1800" b="0" i="0" u="none" strike="noStrike" cap="none" normalizeH="0" baseline="0" dirty="0" err="1">
                <a:ln>
                  <a:noFill/>
                </a:ln>
                <a:effectLst/>
                <a:latin typeface="Arial"/>
                <a:cs typeface="Arial"/>
              </a:rPr>
              <a:t>We’ll</a:t>
            </a:r>
            <a:r>
              <a:rPr kumimoji="0" lang="sv-SE" altLang="sv-SE" sz="1800" b="0" i="0" u="none" strike="noStrike" cap="none" normalizeH="0" baseline="0" dirty="0">
                <a:ln>
                  <a:noFill/>
                </a:ln>
                <a:effectLst/>
                <a:latin typeface="Arial"/>
                <a:cs typeface="Arial"/>
              </a:rPr>
              <a:t> finish </a:t>
            </a:r>
            <a:r>
              <a:rPr kumimoji="0" lang="sv-SE" altLang="sv-SE" sz="1800" b="0" i="0" u="none" strike="noStrike" cap="none" normalizeH="0" baseline="0" dirty="0" err="1">
                <a:ln>
                  <a:noFill/>
                </a:ln>
                <a:effectLst/>
                <a:latin typeface="Arial"/>
                <a:cs typeface="Arial"/>
              </a:rPr>
              <a:t>around</a:t>
            </a:r>
            <a:r>
              <a:rPr kumimoji="0" lang="sv-SE" altLang="sv-SE" sz="1800" b="0" i="0" u="none" strike="noStrike" cap="none" normalizeH="0" baseline="0" dirty="0">
                <a:ln>
                  <a:noFill/>
                </a:ln>
                <a:effectLst/>
                <a:latin typeface="Arial"/>
                <a:cs typeface="Arial"/>
              </a:rPr>
              <a:t> </a:t>
            </a:r>
            <a:r>
              <a:rPr lang="sv-SE" altLang="sv-SE" b="1" dirty="0">
                <a:latin typeface="Arial"/>
                <a:cs typeface="Arial"/>
              </a:rPr>
              <a:t>11:50</a:t>
            </a:r>
            <a:endParaRPr kumimoji="0" lang="sv-SE" altLang="sv-S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sv-SE" altLang="sv-SE" sz="1800" b="0" i="0" u="none" strike="noStrike" cap="none" normalizeH="0" baseline="0" dirty="0">
                <a:ln>
                  <a:noFill/>
                </a:ln>
                <a:solidFill>
                  <a:schemeClr val="tx1"/>
                </a:solidFill>
                <a:effectLst/>
                <a:latin typeface="Arial" panose="020B0604020202020204" pitchFamily="34" charset="0"/>
              </a:rPr>
              <a:t>🚪 </a:t>
            </a:r>
            <a:r>
              <a:rPr kumimoji="0" lang="sv-SE" altLang="sv-SE" sz="1800" b="0" i="0" u="none" strike="noStrike" cap="none" normalizeH="0" baseline="0" dirty="0" err="1">
                <a:ln>
                  <a:noFill/>
                </a:ln>
                <a:solidFill>
                  <a:schemeClr val="tx1"/>
                </a:solidFill>
                <a:effectLst/>
                <a:latin typeface="Arial" panose="020B0604020202020204" pitchFamily="34" charset="0"/>
              </a:rPr>
              <a:t>Emergency</a:t>
            </a:r>
            <a:r>
              <a:rPr kumimoji="0" lang="sv-SE" altLang="sv-SE" sz="1800" b="0" i="0" u="none" strike="noStrike" cap="none" normalizeH="0" baseline="0" dirty="0">
                <a:ln>
                  <a:noFill/>
                </a:ln>
                <a:solidFill>
                  <a:schemeClr val="tx1"/>
                </a:solidFill>
                <a:effectLst/>
                <a:latin typeface="Arial" panose="020B0604020202020204" pitchFamily="34" charset="0"/>
              </a:rPr>
              <a:t> </a:t>
            </a:r>
            <a:r>
              <a:rPr kumimoji="0" lang="sv-SE" altLang="sv-SE" sz="1800" b="0" i="0" u="none" strike="noStrike" cap="none" normalizeH="0" baseline="0" dirty="0" err="1">
                <a:ln>
                  <a:noFill/>
                </a:ln>
                <a:solidFill>
                  <a:schemeClr val="tx1"/>
                </a:solidFill>
                <a:effectLst/>
                <a:latin typeface="Arial" panose="020B0604020202020204" pitchFamily="34" charset="0"/>
              </a:rPr>
              <a:t>exits</a:t>
            </a:r>
            <a:r>
              <a:rPr kumimoji="0" lang="sv-SE" altLang="sv-SE" sz="1800" b="0" i="0" u="none" strike="noStrike" cap="none" normalizeH="0" baseline="0" dirty="0">
                <a:ln>
                  <a:noFill/>
                </a:ln>
                <a:solidFill>
                  <a:schemeClr val="tx1"/>
                </a:solidFill>
                <a:effectLst/>
                <a:latin typeface="Arial" panose="020B0604020202020204" pitchFamily="34" charset="0"/>
              </a:rPr>
              <a:t>: </a:t>
            </a:r>
            <a:r>
              <a:rPr kumimoji="0" lang="sv-SE" altLang="sv-SE" sz="1800" b="1" i="0" u="none" strike="noStrike" cap="none" normalizeH="0" baseline="0" dirty="0" err="1">
                <a:ln>
                  <a:noFill/>
                </a:ln>
                <a:solidFill>
                  <a:schemeClr val="tx1"/>
                </a:solidFill>
                <a:effectLst/>
                <a:latin typeface="Arial" panose="020B0604020202020204" pitchFamily="34" charset="0"/>
              </a:rPr>
              <a:t>left</a:t>
            </a:r>
            <a:r>
              <a:rPr kumimoji="0" lang="sv-SE" altLang="sv-SE" sz="1800" b="1" i="0" u="none" strike="noStrike" cap="none" normalizeH="0" baseline="0" dirty="0">
                <a:ln>
                  <a:noFill/>
                </a:ln>
                <a:solidFill>
                  <a:schemeClr val="tx1"/>
                </a:solidFill>
                <a:effectLst/>
                <a:latin typeface="Arial" panose="020B0604020202020204" pitchFamily="34" charset="0"/>
              </a:rPr>
              <a:t> and right </a:t>
            </a:r>
            <a:r>
              <a:rPr kumimoji="0" lang="sv-SE" altLang="sv-SE" sz="1800" b="1" i="0" u="none" strike="noStrike" cap="none" normalizeH="0" baseline="0" dirty="0" err="1">
                <a:ln>
                  <a:noFill/>
                </a:ln>
                <a:solidFill>
                  <a:schemeClr val="tx1"/>
                </a:solidFill>
                <a:effectLst/>
                <a:latin typeface="Arial" panose="020B0604020202020204" pitchFamily="34" charset="0"/>
              </a:rPr>
              <a:t>side</a:t>
            </a:r>
            <a:r>
              <a:rPr kumimoji="0" lang="sv-SE" altLang="sv-SE" sz="1800" b="1" i="0" u="none" strike="noStrike" cap="none" normalizeH="0" baseline="0" dirty="0">
                <a:ln>
                  <a:noFill/>
                </a:ln>
                <a:solidFill>
                  <a:schemeClr val="tx1"/>
                </a:solidFill>
                <a:effectLst/>
                <a:latin typeface="Arial" panose="020B0604020202020204" pitchFamily="34" charset="0"/>
              </a:rPr>
              <a:t> </a:t>
            </a:r>
            <a:r>
              <a:rPr kumimoji="0" lang="sv-SE" altLang="sv-SE" sz="1800" b="0" i="0" u="none" strike="noStrike" cap="none" normalizeH="0" baseline="0" dirty="0">
                <a:ln>
                  <a:noFill/>
                </a:ln>
                <a:solidFill>
                  <a:schemeClr val="tx1"/>
                </a:solidFill>
                <a:effectLst/>
                <a:latin typeface="Arial" panose="020B0604020202020204" pitchFamily="34" charset="0"/>
              </a:rPr>
              <a:t>of the </a:t>
            </a:r>
            <a:r>
              <a:rPr kumimoji="0" lang="sv-SE" altLang="sv-SE" sz="1800" b="0" i="0" u="none" strike="noStrike" cap="none" normalizeH="0" baseline="0" dirty="0" err="1">
                <a:ln>
                  <a:noFill/>
                </a:ln>
                <a:solidFill>
                  <a:schemeClr val="tx1"/>
                </a:solidFill>
                <a:effectLst/>
                <a:latin typeface="Arial" panose="020B0604020202020204" pitchFamily="34" charset="0"/>
              </a:rPr>
              <a:t>room</a:t>
            </a:r>
            <a:endParaRPr lang="sv-SE" altLang="sv-SE"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sv-SE" altLang="sv-SE" sz="1800" b="0" i="0" u="none" strike="noStrike" cap="none" normalizeH="0" baseline="0" dirty="0">
                <a:ln>
                  <a:noFill/>
                </a:ln>
                <a:solidFill>
                  <a:schemeClr val="tx1"/>
                </a:solidFill>
                <a:effectLst/>
                <a:latin typeface="Arial" panose="020B0604020202020204" pitchFamily="34" charset="0"/>
              </a:rPr>
              <a:t>       Meeting </a:t>
            </a:r>
            <a:r>
              <a:rPr kumimoji="0" lang="sv-SE" altLang="sv-SE" sz="1800" b="0" i="0" u="none" strike="noStrike" cap="none" normalizeH="0" baseline="0" dirty="0" err="1">
                <a:ln>
                  <a:noFill/>
                </a:ln>
                <a:solidFill>
                  <a:schemeClr val="tx1"/>
                </a:solidFill>
                <a:effectLst/>
                <a:latin typeface="Arial" panose="020B0604020202020204" pitchFamily="34" charset="0"/>
              </a:rPr>
              <a:t>point</a:t>
            </a:r>
            <a:r>
              <a:rPr kumimoji="0" lang="sv-SE" altLang="sv-SE" sz="1800" b="0" i="0" u="none" strike="noStrike" cap="none" normalizeH="0" baseline="0" dirty="0">
                <a:ln>
                  <a:noFill/>
                </a:ln>
                <a:solidFill>
                  <a:schemeClr val="tx1"/>
                </a:solidFill>
                <a:effectLst/>
                <a:latin typeface="Arial" panose="020B0604020202020204" pitchFamily="34" charset="0"/>
              </a:rPr>
              <a:t> in the park </a:t>
            </a:r>
            <a:r>
              <a:rPr kumimoji="0" lang="sv-SE" altLang="sv-SE" sz="1800" b="0" i="0" u="none" strike="noStrike" cap="none" normalizeH="0" baseline="0" dirty="0" err="1">
                <a:ln>
                  <a:noFill/>
                </a:ln>
                <a:solidFill>
                  <a:schemeClr val="tx1"/>
                </a:solidFill>
                <a:effectLst/>
                <a:latin typeface="Arial" panose="020B0604020202020204" pitchFamily="34" charset="0"/>
              </a:rPr>
              <a:t>outside</a:t>
            </a:r>
            <a:r>
              <a:rPr kumimoji="0" lang="sv-SE" altLang="sv-SE" sz="1800" b="0" i="0" u="none" strike="noStrike" cap="none" normalizeH="0" baseline="0" dirty="0">
                <a:ln>
                  <a:noFill/>
                </a:ln>
                <a:solidFill>
                  <a:schemeClr val="tx1"/>
                </a:solidFill>
                <a:effectLst/>
                <a:latin typeface="Arial" panose="020B0604020202020204" pitchFamily="34" charset="0"/>
              </a:rPr>
              <a:t> the campus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sv-SE" altLang="sv-SE" sz="1800" b="0" i="0" u="none" strike="noStrike" cap="none" normalizeH="0" baseline="0" dirty="0">
                <a:ln>
                  <a:noFill/>
                </a:ln>
                <a:effectLst/>
                <a:latin typeface="Arial"/>
                <a:cs typeface="Arial"/>
              </a:rPr>
              <a:t>🚻 </a:t>
            </a:r>
            <a:r>
              <a:rPr kumimoji="0" lang="sv-SE" altLang="sv-SE" sz="1800" b="0" i="0" u="none" strike="noStrike" cap="none" normalizeH="0" baseline="0" dirty="0" err="1">
                <a:ln>
                  <a:noFill/>
                </a:ln>
                <a:effectLst/>
                <a:latin typeface="Arial"/>
                <a:cs typeface="Arial"/>
              </a:rPr>
              <a:t>Bathrooms</a:t>
            </a:r>
            <a:r>
              <a:rPr kumimoji="0" lang="sv-SE" altLang="sv-SE" sz="1800" b="0" i="0" u="none" strike="noStrike" cap="none" normalizeH="0" baseline="0" dirty="0">
                <a:ln>
                  <a:noFill/>
                </a:ln>
                <a:effectLst/>
                <a:latin typeface="Arial"/>
                <a:cs typeface="Arial"/>
              </a:rPr>
              <a:t>: </a:t>
            </a:r>
            <a:r>
              <a:rPr kumimoji="0" lang="sv-SE" altLang="sv-SE" sz="1800" b="1" i="0" u="none" strike="noStrike" cap="none" normalizeH="0" baseline="0" dirty="0" err="1">
                <a:ln>
                  <a:noFill/>
                </a:ln>
                <a:effectLst/>
                <a:latin typeface="Arial"/>
                <a:cs typeface="Arial"/>
              </a:rPr>
              <a:t>outside</a:t>
            </a:r>
            <a:r>
              <a:rPr kumimoji="0" lang="sv-SE" altLang="sv-SE" sz="1800" b="1" i="0" u="none" strike="noStrike" cap="none" normalizeH="0" baseline="0" dirty="0">
                <a:ln>
                  <a:noFill/>
                </a:ln>
                <a:effectLst/>
                <a:latin typeface="Arial"/>
                <a:cs typeface="Arial"/>
              </a:rPr>
              <a:t> and to the</a:t>
            </a:r>
            <a:r>
              <a:rPr kumimoji="0" lang="sv-SE" altLang="sv-SE" sz="1800" b="1" i="0" u="none" strike="noStrike" cap="none" normalizeH="0" baseline="0" dirty="0">
                <a:ln>
                  <a:noFill/>
                </a:ln>
                <a:solidFill>
                  <a:srgbClr val="FF0000"/>
                </a:solidFill>
                <a:effectLst/>
                <a:latin typeface="Arial"/>
                <a:cs typeface="Arial"/>
              </a:rPr>
              <a:t> </a:t>
            </a:r>
            <a:r>
              <a:rPr kumimoji="0" lang="sv-SE" altLang="sv-SE" sz="1800" b="1" i="0" u="none" strike="noStrike" cap="none" normalizeH="0" baseline="0" dirty="0" err="1">
                <a:ln>
                  <a:noFill/>
                </a:ln>
                <a:solidFill>
                  <a:srgbClr val="FF0000"/>
                </a:solidFill>
                <a:effectLst/>
                <a:latin typeface="Arial"/>
                <a:cs typeface="Arial"/>
              </a:rPr>
              <a:t>left</a:t>
            </a:r>
            <a:r>
              <a:rPr kumimoji="0" lang="sv-SE" altLang="sv-SE" sz="1800" b="0" i="0" u="none" strike="noStrike" cap="none" normalizeH="0" baseline="0" dirty="0">
                <a:ln>
                  <a:noFill/>
                </a:ln>
                <a:effectLst/>
                <a:latin typeface="Arial"/>
                <a:cs typeface="Arial"/>
              </a:rPr>
              <a:t> – </a:t>
            </a:r>
            <a:r>
              <a:rPr kumimoji="0" lang="sv-SE" altLang="sv-SE" sz="1800" b="0" i="0" u="none" strike="noStrike" cap="none" normalizeH="0" baseline="0" dirty="0" err="1">
                <a:ln>
                  <a:noFill/>
                </a:ln>
                <a:effectLst/>
                <a:latin typeface="Arial"/>
                <a:cs typeface="Arial"/>
              </a:rPr>
              <a:t>use</a:t>
            </a:r>
            <a:r>
              <a:rPr kumimoji="0" lang="sv-SE" altLang="sv-SE" sz="1800" b="0" i="0" u="none" strike="noStrike" cap="none" normalizeH="0" baseline="0" dirty="0">
                <a:ln>
                  <a:noFill/>
                </a:ln>
                <a:effectLst/>
                <a:latin typeface="Arial"/>
                <a:cs typeface="Arial"/>
              </a:rPr>
              <a:t> </a:t>
            </a:r>
            <a:r>
              <a:rPr kumimoji="0" lang="sv-SE" altLang="sv-SE" sz="1800" b="0" i="0" u="none" strike="noStrike" cap="none" normalizeH="0" baseline="0" dirty="0" err="1">
                <a:ln>
                  <a:noFill/>
                </a:ln>
                <a:effectLst/>
                <a:latin typeface="Arial"/>
                <a:cs typeface="Arial"/>
              </a:rPr>
              <a:t>anytime</a:t>
            </a:r>
            <a:endParaRPr lang="sv-SE" altLang="sv-SE" sz="1800" b="0" i="0" u="none" strike="noStrike" cap="none" normalizeH="0" baseline="0" dirty="0">
              <a:ln>
                <a:noFill/>
              </a:ln>
              <a:effectLst/>
              <a:latin typeface="Arial" panose="020B0604020202020204" pitchFamily="34" charset="0"/>
              <a:cs typeface="Arial" panose="020B0604020202020204" pitchFamily="34" charset="0"/>
            </a:endParaRPr>
          </a:p>
        </p:txBody>
      </p:sp>
      <p:sp>
        <p:nvSpPr>
          <p:cNvPr id="11" name="Platshållare för bild 10">
            <a:extLst>
              <a:ext uri="{FF2B5EF4-FFF2-40B4-BE49-F238E27FC236}">
                <a16:creationId xmlns:a16="http://schemas.microsoft.com/office/drawing/2014/main" id="{F7A60779-C5CF-DBBB-40DB-5A085986EE5A}"/>
              </a:ext>
            </a:extLst>
          </p:cNvPr>
          <p:cNvSpPr>
            <a:spLocks noGrp="1"/>
          </p:cNvSpPr>
          <p:nvPr>
            <p:ph type="pic" sz="quarter" idx="10"/>
          </p:nvPr>
        </p:nvSpPr>
        <p:spPr/>
        <p:txBody>
          <a:bodyPr/>
          <a:lstStyle/>
          <a:p>
            <a:endParaRPr lang="sv-SE"/>
          </a:p>
        </p:txBody>
      </p:sp>
      <p:sp>
        <p:nvSpPr>
          <p:cNvPr id="13" name="Platshållare för text 12">
            <a:extLst>
              <a:ext uri="{FF2B5EF4-FFF2-40B4-BE49-F238E27FC236}">
                <a16:creationId xmlns:a16="http://schemas.microsoft.com/office/drawing/2014/main" id="{EE8F4D7B-2B9A-0E33-7D83-31A268F379CB}"/>
              </a:ext>
            </a:extLst>
          </p:cNvPr>
          <p:cNvSpPr>
            <a:spLocks noGrp="1"/>
          </p:cNvSpPr>
          <p:nvPr>
            <p:ph type="body" sz="quarter" idx="14"/>
          </p:nvPr>
        </p:nvSpPr>
        <p:spPr/>
        <p:txBody>
          <a:bodyPr/>
          <a:lstStyle/>
          <a:p>
            <a:endParaRPr lang="sv-SE"/>
          </a:p>
        </p:txBody>
      </p:sp>
    </p:spTree>
    <p:extLst>
      <p:ext uri="{BB962C8B-B14F-4D97-AF65-F5344CB8AC3E}">
        <p14:creationId xmlns:p14="http://schemas.microsoft.com/office/powerpoint/2010/main" val="490009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432A2CAE-45F8-464F-8905-4110456E5A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560" y="90042"/>
            <a:ext cx="1097280" cy="247654"/>
          </a:xfrm>
          <a:prstGeom prst="rect">
            <a:avLst/>
          </a:prstGeom>
        </p:spPr>
      </p:pic>
      <p:pic>
        <p:nvPicPr>
          <p:cNvPr id="6" name="Bildobjekt 5" descr="En bild som visar text, verktyg, clipart&#10;&#10;Automatiskt genererad beskrivning">
            <a:extLst>
              <a:ext uri="{FF2B5EF4-FFF2-40B4-BE49-F238E27FC236}">
                <a16:creationId xmlns:a16="http://schemas.microsoft.com/office/drawing/2014/main" id="{6CA81A8C-7659-477E-9C12-023FBAAD75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80303" y="6537067"/>
            <a:ext cx="1016000" cy="199390"/>
          </a:xfrm>
          <a:prstGeom prst="rect">
            <a:avLst/>
          </a:prstGeom>
        </p:spPr>
      </p:pic>
      <p:pic>
        <p:nvPicPr>
          <p:cNvPr id="11" name="Bildobjekt 10" descr="En bild som visar vatten, grotta, utomhus, gul&#10;&#10;Automatiskt genererad beskrivning">
            <a:extLst>
              <a:ext uri="{FF2B5EF4-FFF2-40B4-BE49-F238E27FC236}">
                <a16:creationId xmlns:a16="http://schemas.microsoft.com/office/drawing/2014/main" id="{8DEB7C1B-3524-BED6-B04C-C55A778BC17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1790" b="-1"/>
          <a:stretch/>
        </p:blipFill>
        <p:spPr>
          <a:xfrm rot="21388765">
            <a:off x="5955268" y="-240454"/>
            <a:ext cx="6448599" cy="3376374"/>
          </a:xfrm>
          <a:prstGeom prst="rect">
            <a:avLst/>
          </a:prstGeom>
        </p:spPr>
      </p:pic>
      <p:pic>
        <p:nvPicPr>
          <p:cNvPr id="13" name="Bildobjekt 12" descr="En bild som visar utomhus, träd, vatten, sjö">
            <a:extLst>
              <a:ext uri="{FF2B5EF4-FFF2-40B4-BE49-F238E27FC236}">
                <a16:creationId xmlns:a16="http://schemas.microsoft.com/office/drawing/2014/main" id="{C64944ED-3CC7-3EF0-464E-9BE22F47FC9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1398533">
            <a:off x="-385267" y="471819"/>
            <a:ext cx="6455871" cy="3362926"/>
          </a:xfrm>
          <a:prstGeom prst="rect">
            <a:avLst/>
          </a:prstGeom>
        </p:spPr>
      </p:pic>
      <p:pic>
        <p:nvPicPr>
          <p:cNvPr id="9" name="Bildobjekt 8" descr="En bild som visar utomhus, moln, himmel, vandra&#10;&#10;Automatiskt genererad beskrivning">
            <a:extLst>
              <a:ext uri="{FF2B5EF4-FFF2-40B4-BE49-F238E27FC236}">
                <a16:creationId xmlns:a16="http://schemas.microsoft.com/office/drawing/2014/main" id="{A5FC0152-E802-028C-BA33-A1F62181A74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21415280">
            <a:off x="6176643" y="3127442"/>
            <a:ext cx="6388544" cy="3215599"/>
          </a:xfrm>
          <a:prstGeom prst="rect">
            <a:avLst/>
          </a:prstGeom>
        </p:spPr>
      </p:pic>
      <p:pic>
        <p:nvPicPr>
          <p:cNvPr id="4" name="Bildobjekt 3" descr="En bild som visar utomhus, moln, natur, vinter&#10;&#10;Automatiskt genererad beskrivning">
            <a:extLst>
              <a:ext uri="{FF2B5EF4-FFF2-40B4-BE49-F238E27FC236}">
                <a16:creationId xmlns:a16="http://schemas.microsoft.com/office/drawing/2014/main" id="{A889093E-A4FC-3790-4EF0-5A52B412DD0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81"/>
          <a:stretch/>
        </p:blipFill>
        <p:spPr>
          <a:xfrm rot="21417453">
            <a:off x="-205241" y="3581167"/>
            <a:ext cx="6449589" cy="3094555"/>
          </a:xfrm>
          <a:prstGeom prst="rect">
            <a:avLst/>
          </a:prstGeom>
        </p:spPr>
      </p:pic>
      <p:sp>
        <p:nvSpPr>
          <p:cNvPr id="2" name="textruta 1">
            <a:extLst>
              <a:ext uri="{FF2B5EF4-FFF2-40B4-BE49-F238E27FC236}">
                <a16:creationId xmlns:a16="http://schemas.microsoft.com/office/drawing/2014/main" id="{9E2ACAE1-9E41-3803-6160-22C90ABE9738}"/>
              </a:ext>
            </a:extLst>
          </p:cNvPr>
          <p:cNvSpPr txBox="1"/>
          <p:nvPr/>
        </p:nvSpPr>
        <p:spPr>
          <a:xfrm rot="21409711">
            <a:off x="-456791" y="232742"/>
            <a:ext cx="12995733" cy="6305709"/>
          </a:xfrm>
          <a:prstGeom prst="rect">
            <a:avLst/>
          </a:prstGeom>
          <a:solidFill>
            <a:srgbClr val="C1210D"/>
          </a:solidFill>
          <a:ln>
            <a:noFill/>
          </a:ln>
        </p:spPr>
        <p:txBody>
          <a:bodyPr wrap="square" rtlCol="0">
            <a:spAutoFit/>
          </a:bodyPr>
          <a:lstStyle/>
          <a:p>
            <a:endParaRPr lang="sv-SE"/>
          </a:p>
        </p:txBody>
      </p:sp>
      <p:sp>
        <p:nvSpPr>
          <p:cNvPr id="8" name="textruta 7">
            <a:extLst>
              <a:ext uri="{FF2B5EF4-FFF2-40B4-BE49-F238E27FC236}">
                <a16:creationId xmlns:a16="http://schemas.microsoft.com/office/drawing/2014/main" id="{ACA03DD0-C70E-41FB-AF0F-07A7A65D35C5}"/>
              </a:ext>
            </a:extLst>
          </p:cNvPr>
          <p:cNvSpPr txBox="1"/>
          <p:nvPr/>
        </p:nvSpPr>
        <p:spPr>
          <a:xfrm>
            <a:off x="-478211" y="2406581"/>
            <a:ext cx="13125137" cy="1446550"/>
          </a:xfrm>
          <a:prstGeom prst="rect">
            <a:avLst/>
          </a:prstGeom>
          <a:noFill/>
        </p:spPr>
        <p:txBody>
          <a:bodyPr wrap="square" lIns="91440" tIns="45720" rIns="91440" bIns="45720" rtlCol="0" anchor="t">
            <a:spAutoFit/>
          </a:bodyPr>
          <a:lstStyle/>
          <a:p>
            <a:pPr algn="ctr"/>
            <a:r>
              <a:rPr lang="sv-SE" sz="8800" b="1" dirty="0">
                <a:solidFill>
                  <a:schemeClr val="bg1">
                    <a:alpha val="91000"/>
                  </a:schemeClr>
                </a:solidFill>
                <a:effectLst>
                  <a:outerShdw blurRad="50800" dist="38100" dir="2700000" algn="tl" rotWithShape="0">
                    <a:prstClr val="black">
                      <a:alpha val="40000"/>
                    </a:prstClr>
                  </a:outerShdw>
                </a:effectLst>
                <a:latin typeface="Aharoni"/>
                <a:cs typeface="Aharoni"/>
              </a:rPr>
              <a:t>www.visitdalarna.se/en</a:t>
            </a:r>
            <a:endParaRPr lang="sv-SE" sz="8800" b="1" dirty="0">
              <a:solidFill>
                <a:schemeClr val="bg1">
                  <a:alpha val="91000"/>
                </a:schemeClr>
              </a:solidFill>
              <a:effectLst>
                <a:outerShdw blurRad="50800" dist="38100" dir="2700000" algn="tl" rotWithShape="0">
                  <a:prstClr val="black">
                    <a:alpha val="40000"/>
                  </a:prstClr>
                </a:outerShdw>
              </a:effectLst>
              <a:latin typeface="Aharoni"/>
              <a:cs typeface="Aharoni" panose="02010803020104030203" pitchFamily="2" charset="-79"/>
            </a:endParaRPr>
          </a:p>
        </p:txBody>
      </p:sp>
      <p:sp>
        <p:nvSpPr>
          <p:cNvPr id="3" name="Rektangel 2">
            <a:extLst>
              <a:ext uri="{FF2B5EF4-FFF2-40B4-BE49-F238E27FC236}">
                <a16:creationId xmlns:a16="http://schemas.microsoft.com/office/drawing/2014/main" id="{06E85D1B-330C-A67A-4335-167239671B97}"/>
              </a:ext>
            </a:extLst>
          </p:cNvPr>
          <p:cNvSpPr/>
          <p:nvPr/>
        </p:nvSpPr>
        <p:spPr>
          <a:xfrm>
            <a:off x="10590028" y="6407527"/>
            <a:ext cx="1571523" cy="4602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descr="En bild som visar Teckensnitt, text, Grafik, grafisk design&#10;&#10;Automatiskt genererad beskrivning">
            <a:extLst>
              <a:ext uri="{FF2B5EF4-FFF2-40B4-BE49-F238E27FC236}">
                <a16:creationId xmlns:a16="http://schemas.microsoft.com/office/drawing/2014/main" id="{48D14C72-2714-E27D-E70E-5F16AB8EE0E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09768" y="6364746"/>
            <a:ext cx="1407790" cy="461604"/>
          </a:xfrm>
          <a:prstGeom prst="rect">
            <a:avLst/>
          </a:prstGeom>
        </p:spPr>
      </p:pic>
    </p:spTree>
    <p:extLst>
      <p:ext uri="{BB962C8B-B14F-4D97-AF65-F5344CB8AC3E}">
        <p14:creationId xmlns:p14="http://schemas.microsoft.com/office/powerpoint/2010/main" val="3456276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ktangel 26">
            <a:extLst>
              <a:ext uri="{FF2B5EF4-FFF2-40B4-BE49-F238E27FC236}">
                <a16:creationId xmlns:a16="http://schemas.microsoft.com/office/drawing/2014/main" id="{5B331B52-9486-F778-4ED3-E6646C50E3B3}"/>
              </a:ext>
            </a:extLst>
          </p:cNvPr>
          <p:cNvSpPr/>
          <p:nvPr/>
        </p:nvSpPr>
        <p:spPr>
          <a:xfrm>
            <a:off x="0" y="0"/>
            <a:ext cx="12192000" cy="6858000"/>
          </a:xfrm>
          <a:prstGeom prst="rect">
            <a:avLst/>
          </a:prstGeom>
          <a:solidFill>
            <a:srgbClr val="E8E8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26" name="Picture 2" descr="Naturkartan – Appar på Google Play">
            <a:extLst>
              <a:ext uri="{FF2B5EF4-FFF2-40B4-BE49-F238E27FC236}">
                <a16:creationId xmlns:a16="http://schemas.microsoft.com/office/drawing/2014/main" id="{2AF0E229-6E0D-9DED-21E6-E97A2D674AA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485899" y="707834"/>
            <a:ext cx="2381254" cy="2381252"/>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D0F33847-6C67-F642-915C-438001337AD5}"/>
              </a:ext>
            </a:extLst>
          </p:cNvPr>
          <p:cNvSpPr txBox="1"/>
          <p:nvPr/>
        </p:nvSpPr>
        <p:spPr>
          <a:xfrm>
            <a:off x="4200526" y="1344462"/>
            <a:ext cx="6696074" cy="1446550"/>
          </a:xfrm>
          <a:prstGeom prst="rect">
            <a:avLst/>
          </a:prstGeom>
          <a:noFill/>
        </p:spPr>
        <p:txBody>
          <a:bodyPr wrap="square" rtlCol="0">
            <a:spAutoFit/>
          </a:bodyPr>
          <a:lstStyle/>
          <a:p>
            <a:r>
              <a:rPr lang="sv-SE" sz="8800"/>
              <a:t>Naturkartan</a:t>
            </a:r>
            <a:endParaRPr lang="sv-SE" sz="2800"/>
          </a:p>
        </p:txBody>
      </p:sp>
      <p:pic>
        <p:nvPicPr>
          <p:cNvPr id="6" name="Bild 5" descr="Lönnlöv med hel fyllning">
            <a:extLst>
              <a:ext uri="{FF2B5EF4-FFF2-40B4-BE49-F238E27FC236}">
                <a16:creationId xmlns:a16="http://schemas.microsoft.com/office/drawing/2014/main" id="{97E16EF3-CBEA-4907-4352-13EB9DA63E0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038" y="5819153"/>
            <a:ext cx="914400" cy="914400"/>
          </a:xfrm>
          <a:prstGeom prst="rect">
            <a:avLst/>
          </a:prstGeom>
        </p:spPr>
      </p:pic>
      <p:pic>
        <p:nvPicPr>
          <p:cNvPr id="8" name="Bild 7" descr="Väg med hel fyllning">
            <a:extLst>
              <a:ext uri="{FF2B5EF4-FFF2-40B4-BE49-F238E27FC236}">
                <a16:creationId xmlns:a16="http://schemas.microsoft.com/office/drawing/2014/main" id="{C412A180-8B2F-3BA6-80CA-14FA052E5ED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262513" y="5819153"/>
            <a:ext cx="914400" cy="914400"/>
          </a:xfrm>
          <a:prstGeom prst="rect">
            <a:avLst/>
          </a:prstGeom>
        </p:spPr>
      </p:pic>
      <p:pic>
        <p:nvPicPr>
          <p:cNvPr id="12" name="Bild 11" descr="Tält med hel fyllning">
            <a:extLst>
              <a:ext uri="{FF2B5EF4-FFF2-40B4-BE49-F238E27FC236}">
                <a16:creationId xmlns:a16="http://schemas.microsoft.com/office/drawing/2014/main" id="{59D2C733-A326-F06F-D36E-9DF5E1B27E6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429175" y="5819153"/>
            <a:ext cx="914400" cy="914400"/>
          </a:xfrm>
          <a:prstGeom prst="rect">
            <a:avLst/>
          </a:prstGeom>
        </p:spPr>
      </p:pic>
      <p:pic>
        <p:nvPicPr>
          <p:cNvPr id="14" name="Bild 13" descr="Gran med hel fyllning">
            <a:extLst>
              <a:ext uri="{FF2B5EF4-FFF2-40B4-BE49-F238E27FC236}">
                <a16:creationId xmlns:a16="http://schemas.microsoft.com/office/drawing/2014/main" id="{1D17FB8B-AF77-FB83-196D-481CBD91FC94}"/>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562725" y="5829803"/>
            <a:ext cx="914400" cy="914400"/>
          </a:xfrm>
          <a:prstGeom prst="rect">
            <a:avLst/>
          </a:prstGeom>
        </p:spPr>
      </p:pic>
      <p:pic>
        <p:nvPicPr>
          <p:cNvPr id="16" name="Bild 15" descr="Lövträd med hel fyllning">
            <a:extLst>
              <a:ext uri="{FF2B5EF4-FFF2-40B4-BE49-F238E27FC236}">
                <a16:creationId xmlns:a16="http://schemas.microsoft.com/office/drawing/2014/main" id="{AFC0F8B4-ADC8-7C41-253B-0701046F071B}"/>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672200" y="5819153"/>
            <a:ext cx="914400" cy="914400"/>
          </a:xfrm>
          <a:prstGeom prst="rect">
            <a:avLst/>
          </a:prstGeom>
        </p:spPr>
      </p:pic>
      <p:pic>
        <p:nvPicPr>
          <p:cNvPr id="18" name="Bild 17" descr="Skogsmiljö med hel fyllning">
            <a:extLst>
              <a:ext uri="{FF2B5EF4-FFF2-40B4-BE49-F238E27FC236}">
                <a16:creationId xmlns:a16="http://schemas.microsoft.com/office/drawing/2014/main" id="{92B14B3C-1211-F3A0-9FA7-FCD5185BB2E5}"/>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991300" y="5824350"/>
            <a:ext cx="914400" cy="914400"/>
          </a:xfrm>
          <a:prstGeom prst="rect">
            <a:avLst/>
          </a:prstGeom>
        </p:spPr>
      </p:pic>
      <p:pic>
        <p:nvPicPr>
          <p:cNvPr id="20" name="Bild 19" descr="Träd med rötter med hel fyllning">
            <a:extLst>
              <a:ext uri="{FF2B5EF4-FFF2-40B4-BE49-F238E27FC236}">
                <a16:creationId xmlns:a16="http://schemas.microsoft.com/office/drawing/2014/main" id="{5D93D828-D55B-2159-F61A-20F293C40ADF}"/>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310400" y="5824350"/>
            <a:ext cx="914400" cy="914400"/>
          </a:xfrm>
          <a:prstGeom prst="rect">
            <a:avLst/>
          </a:prstGeom>
        </p:spPr>
      </p:pic>
      <p:pic>
        <p:nvPicPr>
          <p:cNvPr id="22" name="Bild 21" descr="Brasa med hel fyllning">
            <a:extLst>
              <a:ext uri="{FF2B5EF4-FFF2-40B4-BE49-F238E27FC236}">
                <a16:creationId xmlns:a16="http://schemas.microsoft.com/office/drawing/2014/main" id="{ABBB24B2-E38E-8D21-165B-D4A982F3C458}"/>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8629500" y="5824350"/>
            <a:ext cx="914400" cy="914400"/>
          </a:xfrm>
          <a:prstGeom prst="rect">
            <a:avLst/>
          </a:prstGeom>
        </p:spPr>
      </p:pic>
      <p:pic>
        <p:nvPicPr>
          <p:cNvPr id="24" name="Bild 23" descr="Berg med hel fyllning">
            <a:extLst>
              <a:ext uri="{FF2B5EF4-FFF2-40B4-BE49-F238E27FC236}">
                <a16:creationId xmlns:a16="http://schemas.microsoft.com/office/drawing/2014/main" id="{AC5C3FAF-AFE6-F289-FB8C-049F68E41F56}"/>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9982200" y="5824350"/>
            <a:ext cx="914400" cy="914400"/>
          </a:xfrm>
          <a:prstGeom prst="rect">
            <a:avLst/>
          </a:prstGeom>
        </p:spPr>
      </p:pic>
      <p:pic>
        <p:nvPicPr>
          <p:cNvPr id="26" name="Bild 25" descr="Skoavtryck med hel fyllning">
            <a:extLst>
              <a:ext uri="{FF2B5EF4-FFF2-40B4-BE49-F238E27FC236}">
                <a16:creationId xmlns:a16="http://schemas.microsoft.com/office/drawing/2014/main" id="{3641AE51-C8CD-FBCF-F95E-86C6ABD331DF}"/>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1091675" y="5824350"/>
            <a:ext cx="914400" cy="914400"/>
          </a:xfrm>
          <a:prstGeom prst="rect">
            <a:avLst/>
          </a:prstGeom>
        </p:spPr>
      </p:pic>
      <p:sp>
        <p:nvSpPr>
          <p:cNvPr id="5" name="textruta 4">
            <a:extLst>
              <a:ext uri="{FF2B5EF4-FFF2-40B4-BE49-F238E27FC236}">
                <a16:creationId xmlns:a16="http://schemas.microsoft.com/office/drawing/2014/main" id="{BCF79DF2-5013-4392-D14C-8DADD4C62A30}"/>
              </a:ext>
            </a:extLst>
          </p:cNvPr>
          <p:cNvSpPr txBox="1"/>
          <p:nvPr/>
        </p:nvSpPr>
        <p:spPr>
          <a:xfrm>
            <a:off x="3639553" y="3198514"/>
            <a:ext cx="20553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a:ea typeface="Calibri"/>
                <a:cs typeface="Calibri"/>
              </a:rPr>
              <a:t>Android</a:t>
            </a:r>
            <a:endParaRPr lang="sv-SE"/>
          </a:p>
        </p:txBody>
      </p:sp>
      <p:sp>
        <p:nvSpPr>
          <p:cNvPr id="7" name="textruta 6">
            <a:extLst>
              <a:ext uri="{FF2B5EF4-FFF2-40B4-BE49-F238E27FC236}">
                <a16:creationId xmlns:a16="http://schemas.microsoft.com/office/drawing/2014/main" id="{8156BD2B-D6DA-A496-3389-90032EEA0A38}"/>
              </a:ext>
            </a:extLst>
          </p:cNvPr>
          <p:cNvSpPr txBox="1"/>
          <p:nvPr/>
        </p:nvSpPr>
        <p:spPr>
          <a:xfrm>
            <a:off x="7447257" y="3193320"/>
            <a:ext cx="17746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a:ea typeface="Calibri"/>
                <a:cs typeface="Calibri"/>
              </a:rPr>
              <a:t>Apple</a:t>
            </a:r>
          </a:p>
        </p:txBody>
      </p:sp>
      <p:pic>
        <p:nvPicPr>
          <p:cNvPr id="9" name="Bildobjekt 8" descr="En bild som visar skärmbild, Grafik, mönster, cirkel&#10;&#10;Automatiskt genererad beskrivning">
            <a:extLst>
              <a:ext uri="{FF2B5EF4-FFF2-40B4-BE49-F238E27FC236}">
                <a16:creationId xmlns:a16="http://schemas.microsoft.com/office/drawing/2014/main" id="{BB5D35CF-EFFD-86A3-F933-4D8DEF069BB2}"/>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3708093" y="3565791"/>
            <a:ext cx="2067500" cy="2058320"/>
          </a:xfrm>
          <a:prstGeom prst="rect">
            <a:avLst/>
          </a:prstGeom>
        </p:spPr>
      </p:pic>
      <p:pic>
        <p:nvPicPr>
          <p:cNvPr id="11" name="Bildobjekt 10" descr="En bild som visar skärmbild, mönster, cirkel, Grafik&#10;&#10;Automatiskt genererad beskrivning">
            <a:extLst>
              <a:ext uri="{FF2B5EF4-FFF2-40B4-BE49-F238E27FC236}">
                <a16:creationId xmlns:a16="http://schemas.microsoft.com/office/drawing/2014/main" id="{63FAA1C5-AFB4-5D35-7C20-FDA7F480412D}"/>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7306936" y="3570744"/>
            <a:ext cx="2058319" cy="2058319"/>
          </a:xfrm>
          <a:prstGeom prst="rect">
            <a:avLst/>
          </a:prstGeom>
        </p:spPr>
      </p:pic>
    </p:spTree>
    <p:extLst>
      <p:ext uri="{BB962C8B-B14F-4D97-AF65-F5344CB8AC3E}">
        <p14:creationId xmlns:p14="http://schemas.microsoft.com/office/powerpoint/2010/main" val="1287827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objects on a white background&#10;&#10;AI-generated content may be incorrect.">
            <a:extLst>
              <a:ext uri="{FF2B5EF4-FFF2-40B4-BE49-F238E27FC236}">
                <a16:creationId xmlns:a16="http://schemas.microsoft.com/office/drawing/2014/main" id="{64B2AC71-711F-E01D-820A-A5FD1A636051}"/>
              </a:ext>
            </a:extLst>
          </p:cNvPr>
          <p:cNvPicPr>
            <a:picLocks noChangeAspect="1"/>
          </p:cNvPicPr>
          <p:nvPr/>
        </p:nvPicPr>
        <p:blipFill>
          <a:blip r:embed="rId3"/>
          <a:stretch>
            <a:fillRect/>
          </a:stretch>
        </p:blipFill>
        <p:spPr>
          <a:xfrm>
            <a:off x="2438400" y="985838"/>
            <a:ext cx="7315200" cy="4886325"/>
          </a:xfrm>
          <a:prstGeom prst="rect">
            <a:avLst/>
          </a:prstGeom>
        </p:spPr>
      </p:pic>
    </p:spTree>
    <p:extLst>
      <p:ext uri="{BB962C8B-B14F-4D97-AF65-F5344CB8AC3E}">
        <p14:creationId xmlns:p14="http://schemas.microsoft.com/office/powerpoint/2010/main" val="1046248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skärmbild, Teckensnitt, design&#10;&#10;AI-genererat innehåll kan vara felaktigt.">
            <a:extLst>
              <a:ext uri="{FF2B5EF4-FFF2-40B4-BE49-F238E27FC236}">
                <a16:creationId xmlns:a16="http://schemas.microsoft.com/office/drawing/2014/main" id="{7AA91AB4-6B7A-3D1A-B902-43098CE6A3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73139" y="968120"/>
            <a:ext cx="7245722" cy="5702593"/>
          </a:xfrm>
          <a:prstGeom prst="rect">
            <a:avLst/>
          </a:prstGeom>
        </p:spPr>
      </p:pic>
      <p:sp>
        <p:nvSpPr>
          <p:cNvPr id="5" name="textruta 4">
            <a:extLst>
              <a:ext uri="{FF2B5EF4-FFF2-40B4-BE49-F238E27FC236}">
                <a16:creationId xmlns:a16="http://schemas.microsoft.com/office/drawing/2014/main" id="{288B899B-A41E-67EE-59DC-A20B10B51C72}"/>
              </a:ext>
            </a:extLst>
          </p:cNvPr>
          <p:cNvSpPr txBox="1"/>
          <p:nvPr/>
        </p:nvSpPr>
        <p:spPr>
          <a:xfrm>
            <a:off x="2842352" y="187287"/>
            <a:ext cx="6929609" cy="523220"/>
          </a:xfrm>
          <a:prstGeom prst="rect">
            <a:avLst/>
          </a:prstGeom>
          <a:noFill/>
        </p:spPr>
        <p:txBody>
          <a:bodyPr wrap="square" rtlCol="0">
            <a:spAutoFit/>
          </a:bodyPr>
          <a:lstStyle/>
          <a:p>
            <a:r>
              <a:rPr lang="sv-SE" sz="2800" b="1" dirty="0"/>
              <a:t>https://www.dalastudent.se/en/rabatter/</a:t>
            </a:r>
          </a:p>
        </p:txBody>
      </p:sp>
    </p:spTree>
    <p:extLst>
      <p:ext uri="{BB962C8B-B14F-4D97-AF65-F5344CB8AC3E}">
        <p14:creationId xmlns:p14="http://schemas.microsoft.com/office/powerpoint/2010/main" val="1726046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F35C6D4-B715-3AE0-F8E6-D01AA10A42F8}"/>
              </a:ext>
            </a:extLst>
          </p:cNvPr>
          <p:cNvSpPr/>
          <p:nvPr/>
        </p:nvSpPr>
        <p:spPr>
          <a:xfrm rot="21401429">
            <a:off x="-320274" y="198617"/>
            <a:ext cx="12617636" cy="6460765"/>
          </a:xfrm>
          <a:prstGeom prst="rect">
            <a:avLst/>
          </a:prstGeom>
          <a:solidFill>
            <a:srgbClr val="29CCC6"/>
          </a:solidFill>
          <a:ln>
            <a:solidFill>
              <a:srgbClr val="29C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ruta 3">
            <a:extLst>
              <a:ext uri="{FF2B5EF4-FFF2-40B4-BE49-F238E27FC236}">
                <a16:creationId xmlns:a16="http://schemas.microsoft.com/office/drawing/2014/main" id="{4AEBFA25-63E8-3A05-B6C3-2050DC3FF82F}"/>
              </a:ext>
            </a:extLst>
          </p:cNvPr>
          <p:cNvSpPr txBox="1"/>
          <p:nvPr/>
        </p:nvSpPr>
        <p:spPr>
          <a:xfrm>
            <a:off x="-496242" y="1446174"/>
            <a:ext cx="12192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haroni" panose="02010803020104030203" pitchFamily="2" charset="-79"/>
                <a:ea typeface="+mn-ea"/>
                <a:cs typeface="Aharoni" panose="02010803020104030203" pitchFamily="2" charset="-79"/>
              </a:rPr>
              <a:t>www.dalastudent.se</a:t>
            </a:r>
            <a:endParaRPr kumimoji="0" lang="sv-SE" sz="6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Bildobjekt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658" y="2917132"/>
            <a:ext cx="2302164" cy="2302164"/>
          </a:xfrm>
          <a:prstGeom prst="rect">
            <a:avLst/>
          </a:prstGeom>
        </p:spPr>
      </p:pic>
      <p:sp>
        <p:nvSpPr>
          <p:cNvPr id="6" name="textruta 5"/>
          <p:cNvSpPr txBox="1"/>
          <p:nvPr/>
        </p:nvSpPr>
        <p:spPr>
          <a:xfrm>
            <a:off x="3124461" y="3777265"/>
            <a:ext cx="3134508"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a:ln>
                  <a:noFill/>
                </a:ln>
                <a:solidFill>
                  <a:prstClr val="white"/>
                </a:solidFill>
                <a:effectLst/>
                <a:uLnTx/>
                <a:uFillTx/>
                <a:latin typeface="Calibri" panose="020F0502020204030204"/>
                <a:ea typeface="Calibri"/>
                <a:cs typeface="Calibri"/>
              </a:rPr>
              <a:t> Android</a:t>
            </a:r>
            <a:endParaRPr kumimoji="0" lang="sv-SE"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endParaRPr>
          </a:p>
        </p:txBody>
      </p:sp>
      <p:sp>
        <p:nvSpPr>
          <p:cNvPr id="12" name="Pil: vänster 11">
            <a:extLst>
              <a:ext uri="{FF2B5EF4-FFF2-40B4-BE49-F238E27FC236}">
                <a16:creationId xmlns:a16="http://schemas.microsoft.com/office/drawing/2014/main" id="{BCD9528B-9F90-E003-6A2E-B480252E6103}"/>
              </a:ext>
            </a:extLst>
          </p:cNvPr>
          <p:cNvSpPr/>
          <p:nvPr/>
        </p:nvSpPr>
        <p:spPr>
          <a:xfrm>
            <a:off x="2525079" y="3907177"/>
            <a:ext cx="441037" cy="333888"/>
          </a:xfrm>
          <a:prstGeom prst="leftArrow">
            <a:avLst/>
          </a:prstGeom>
          <a:solidFill>
            <a:srgbClr val="F9F9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ruta 13">
            <a:extLst>
              <a:ext uri="{FF2B5EF4-FFF2-40B4-BE49-F238E27FC236}">
                <a16:creationId xmlns:a16="http://schemas.microsoft.com/office/drawing/2014/main" id="{95C79D7E-4559-FC6B-86A1-6C567A890ECE}"/>
              </a:ext>
            </a:extLst>
          </p:cNvPr>
          <p:cNvSpPr txBox="1"/>
          <p:nvPr/>
        </p:nvSpPr>
        <p:spPr>
          <a:xfrm>
            <a:off x="7237424" y="3777264"/>
            <a:ext cx="3134508"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a:ln>
                  <a:noFill/>
                </a:ln>
                <a:solidFill>
                  <a:prstClr val="white"/>
                </a:solidFill>
                <a:effectLst/>
                <a:uLnTx/>
                <a:uFillTx/>
                <a:latin typeface="Calibri" panose="020F0502020204030204"/>
                <a:ea typeface="Calibri"/>
                <a:cs typeface="Calibri"/>
              </a:rPr>
              <a:t> Apple</a:t>
            </a:r>
            <a:endParaRPr kumimoji="0" lang="sv-SE"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endParaRPr>
          </a:p>
        </p:txBody>
      </p:sp>
      <p:sp>
        <p:nvSpPr>
          <p:cNvPr id="15" name="Pil: vänster 14">
            <a:extLst>
              <a:ext uri="{FF2B5EF4-FFF2-40B4-BE49-F238E27FC236}">
                <a16:creationId xmlns:a16="http://schemas.microsoft.com/office/drawing/2014/main" id="{338AB1D6-2F6E-E662-0062-6F2D3FCE6C33}"/>
              </a:ext>
            </a:extLst>
          </p:cNvPr>
          <p:cNvSpPr/>
          <p:nvPr/>
        </p:nvSpPr>
        <p:spPr>
          <a:xfrm rot="10800000">
            <a:off x="8575175" y="3907176"/>
            <a:ext cx="441037" cy="333888"/>
          </a:xfrm>
          <a:prstGeom prst="leftArrow">
            <a:avLst/>
          </a:prstGeom>
          <a:solidFill>
            <a:srgbClr val="F9F9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Bildobjekt 15" descr="En bild som visar skärmbild, Grafik, cirkel, text&#10;&#10;Automatiskt genererad beskrivning">
            <a:extLst>
              <a:ext uri="{FF2B5EF4-FFF2-40B4-BE49-F238E27FC236}">
                <a16:creationId xmlns:a16="http://schemas.microsoft.com/office/drawing/2014/main" id="{DC2E0898-844C-D87C-F53D-3ACE49F86B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12559" y="2918606"/>
            <a:ext cx="2306198" cy="2297016"/>
          </a:xfrm>
          <a:prstGeom prst="rect">
            <a:avLst/>
          </a:prstGeom>
        </p:spPr>
      </p:pic>
    </p:spTree>
    <p:extLst>
      <p:ext uri="{BB962C8B-B14F-4D97-AF65-F5344CB8AC3E}">
        <p14:creationId xmlns:p14="http://schemas.microsoft.com/office/powerpoint/2010/main" val="2752741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F4A34F9-C664-4F60-9F3B-32C9838312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
        <p:nvSpPr>
          <p:cNvPr id="2" name="Rektangel 1">
            <a:extLst>
              <a:ext uri="{FF2B5EF4-FFF2-40B4-BE49-F238E27FC236}">
                <a16:creationId xmlns:a16="http://schemas.microsoft.com/office/drawing/2014/main" id="{D8B78471-C092-E338-F1D9-7E21B4C8F9EA}"/>
              </a:ext>
            </a:extLst>
          </p:cNvPr>
          <p:cNvSpPr/>
          <p:nvPr/>
        </p:nvSpPr>
        <p:spPr>
          <a:xfrm>
            <a:off x="10590028" y="6407527"/>
            <a:ext cx="1571523" cy="4602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descr="En bild som visar Teckensnitt, text, Grafik, grafisk design&#10;&#10;Automatiskt genererad beskrivning">
            <a:extLst>
              <a:ext uri="{FF2B5EF4-FFF2-40B4-BE49-F238E27FC236}">
                <a16:creationId xmlns:a16="http://schemas.microsoft.com/office/drawing/2014/main" id="{0182FC6D-01ED-A9E3-E92C-677F3DD46B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2296" y="6375379"/>
            <a:ext cx="1407790" cy="461604"/>
          </a:xfrm>
          <a:prstGeom prst="rect">
            <a:avLst/>
          </a:prstGeom>
        </p:spPr>
      </p:pic>
    </p:spTree>
    <p:extLst>
      <p:ext uri="{BB962C8B-B14F-4D97-AF65-F5344CB8AC3E}">
        <p14:creationId xmlns:p14="http://schemas.microsoft.com/office/powerpoint/2010/main" val="3533205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501AF-9509-3655-79D4-6A6921C9502B}"/>
            </a:ext>
          </a:extLst>
        </p:cNvPr>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9319CAA4-924F-B2D5-BF45-16CA78389CA1}"/>
              </a:ext>
            </a:extLst>
          </p:cNvPr>
          <p:cNvSpPr>
            <a:spLocks noGrp="1"/>
          </p:cNvSpPr>
          <p:nvPr>
            <p:ph type="body" sz="quarter" idx="13"/>
          </p:nvPr>
        </p:nvSpPr>
        <p:spPr/>
        <p:txBody>
          <a:bodyPr lIns="91440" tIns="45720" rIns="91440" bIns="45720" anchor="b" anchorCtr="0"/>
          <a:lstStyle/>
          <a:p>
            <a:r>
              <a:rPr lang="sv-SE" dirty="0" err="1">
                <a:cs typeface="Arial"/>
              </a:rPr>
              <a:t>Find</a:t>
            </a:r>
            <a:r>
              <a:rPr lang="sv-SE" dirty="0">
                <a:cs typeface="Arial"/>
              </a:rPr>
              <a:t> (at </a:t>
            </a:r>
            <a:r>
              <a:rPr lang="sv-SE" dirty="0" err="1">
                <a:cs typeface="Arial"/>
              </a:rPr>
              <a:t>least</a:t>
            </a:r>
            <a:r>
              <a:rPr lang="sv-SE" dirty="0">
                <a:cs typeface="Arial"/>
              </a:rPr>
              <a:t>) </a:t>
            </a:r>
            <a:r>
              <a:rPr lang="sv-SE" dirty="0" err="1">
                <a:cs typeface="Arial"/>
              </a:rPr>
              <a:t>three</a:t>
            </a:r>
            <a:r>
              <a:rPr lang="sv-SE" dirty="0">
                <a:cs typeface="Arial"/>
              </a:rPr>
              <a:t> </a:t>
            </a:r>
            <a:r>
              <a:rPr lang="sv-SE" dirty="0" err="1">
                <a:cs typeface="Arial"/>
              </a:rPr>
              <a:t>things</a:t>
            </a:r>
            <a:r>
              <a:rPr lang="sv-SE" dirty="0">
                <a:cs typeface="Arial"/>
              </a:rPr>
              <a:t> </a:t>
            </a:r>
            <a:r>
              <a:rPr lang="sv-SE" dirty="0" err="1">
                <a:cs typeface="Arial"/>
              </a:rPr>
              <a:t>you</a:t>
            </a:r>
            <a:r>
              <a:rPr lang="sv-SE" dirty="0">
                <a:cs typeface="Arial"/>
              </a:rPr>
              <a:t> </a:t>
            </a:r>
            <a:r>
              <a:rPr lang="sv-SE" dirty="0" err="1">
                <a:cs typeface="Arial"/>
              </a:rPr>
              <a:t>have</a:t>
            </a:r>
            <a:r>
              <a:rPr lang="sv-SE" dirty="0">
                <a:cs typeface="Arial"/>
              </a:rPr>
              <a:t> in common with </a:t>
            </a:r>
            <a:r>
              <a:rPr lang="sv-SE" dirty="0" err="1">
                <a:cs typeface="Arial"/>
              </a:rPr>
              <a:t>each</a:t>
            </a:r>
            <a:r>
              <a:rPr lang="sv-SE" dirty="0">
                <a:cs typeface="Arial"/>
              </a:rPr>
              <a:t> </a:t>
            </a:r>
            <a:r>
              <a:rPr lang="sv-SE" dirty="0" err="1">
                <a:cs typeface="Arial"/>
              </a:rPr>
              <a:t>other</a:t>
            </a:r>
            <a:endParaRPr lang="sv-SE" dirty="0">
              <a:cs typeface="Arial"/>
            </a:endParaRPr>
          </a:p>
        </p:txBody>
      </p:sp>
      <p:sp>
        <p:nvSpPr>
          <p:cNvPr id="4" name="Rubrik 3">
            <a:extLst>
              <a:ext uri="{FF2B5EF4-FFF2-40B4-BE49-F238E27FC236}">
                <a16:creationId xmlns:a16="http://schemas.microsoft.com/office/drawing/2014/main" id="{776184B7-118D-9B89-58C5-422BE702DE9A}"/>
              </a:ext>
            </a:extLst>
          </p:cNvPr>
          <p:cNvSpPr>
            <a:spLocks noGrp="1"/>
          </p:cNvSpPr>
          <p:nvPr>
            <p:ph type="title"/>
          </p:nvPr>
        </p:nvSpPr>
        <p:spPr/>
        <p:txBody>
          <a:bodyPr lIns="91440" tIns="45720" rIns="91440" bIns="45720" anchor="t" anchorCtr="0"/>
          <a:lstStyle/>
          <a:p>
            <a:r>
              <a:rPr lang="sv-SE" dirty="0">
                <a:latin typeface="Arial"/>
                <a:cs typeface="Arial"/>
              </a:rPr>
              <a:t>Group </a:t>
            </a:r>
            <a:r>
              <a:rPr lang="sv-SE" dirty="0" err="1">
                <a:latin typeface="Arial"/>
                <a:cs typeface="Arial"/>
              </a:rPr>
              <a:t>activity</a:t>
            </a:r>
            <a:endParaRPr lang="sv-SE" dirty="0">
              <a:latin typeface="Arial"/>
              <a:cs typeface="Arial"/>
            </a:endParaRPr>
          </a:p>
        </p:txBody>
      </p:sp>
    </p:spTree>
    <p:extLst>
      <p:ext uri="{BB962C8B-B14F-4D97-AF65-F5344CB8AC3E}">
        <p14:creationId xmlns:p14="http://schemas.microsoft.com/office/powerpoint/2010/main" val="3714128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5EBA5B4-4D66-46FF-9278-0415096D9376}"/>
              </a:ext>
            </a:extLst>
          </p:cNvPr>
          <p:cNvSpPr>
            <a:spLocks noGrp="1"/>
          </p:cNvSpPr>
          <p:nvPr>
            <p:ph type="title"/>
          </p:nvPr>
        </p:nvSpPr>
        <p:spPr>
          <a:xfrm>
            <a:off x="-1745778" y="1169411"/>
            <a:ext cx="10631496" cy="1876637"/>
          </a:xfrm>
        </p:spPr>
        <p:txBody>
          <a:bodyPr lIns="91440" tIns="45720" rIns="91440" bIns="45720" anchor="b" anchorCtr="0"/>
          <a:lstStyle/>
          <a:p>
            <a:pPr algn="ctr"/>
            <a:r>
              <a:rPr lang="sv-SE" sz="6600" dirty="0">
                <a:cs typeface="Arial"/>
              </a:rPr>
              <a:t>Service Center</a:t>
            </a:r>
          </a:p>
        </p:txBody>
      </p:sp>
      <p:sp>
        <p:nvSpPr>
          <p:cNvPr id="4" name="Platshållare för text 3">
            <a:extLst>
              <a:ext uri="{FF2B5EF4-FFF2-40B4-BE49-F238E27FC236}">
                <a16:creationId xmlns:a16="http://schemas.microsoft.com/office/drawing/2014/main" id="{10FFCEB9-8C80-4334-AB44-D85061E73BD6}"/>
              </a:ext>
            </a:extLst>
          </p:cNvPr>
          <p:cNvSpPr>
            <a:spLocks noGrp="1"/>
          </p:cNvSpPr>
          <p:nvPr>
            <p:ph type="body" sz="quarter" idx="12"/>
          </p:nvPr>
        </p:nvSpPr>
        <p:spPr/>
        <p:txBody>
          <a:bodyPr lIns="91440" tIns="45720" rIns="91440" bIns="45720" anchor="t" anchorCtr="0">
            <a:normAutofit fontScale="55000" lnSpcReduction="20000"/>
          </a:bodyPr>
          <a:lstStyle/>
          <a:p>
            <a:r>
              <a:rPr lang="sv-SE" sz="2800" i="1">
                <a:latin typeface="Arial"/>
                <a:cs typeface="Arial"/>
              </a:rPr>
              <a:t>Sara Markstedt, Support Staff</a:t>
            </a:r>
            <a:endParaRPr lang="sv-SE" sz="2800" i="1" dirty="0"/>
          </a:p>
        </p:txBody>
      </p:sp>
    </p:spTree>
    <p:extLst>
      <p:ext uri="{BB962C8B-B14F-4D97-AF65-F5344CB8AC3E}">
        <p14:creationId xmlns:p14="http://schemas.microsoft.com/office/powerpoint/2010/main" val="903407663"/>
      </p:ext>
    </p:extLst>
  </p:cSld>
  <p:clrMapOvr>
    <a:masterClrMapping/>
  </p:clrMapOvr>
  <mc:AlternateContent xmlns:mc="http://schemas.openxmlformats.org/markup-compatibility/2006" xmlns:p14="http://schemas.microsoft.com/office/powerpoint/2010/main">
    <mc:Choice Requires="p14">
      <p:transition spd="slow" p14:dur="2000" advTm="12131"/>
    </mc:Choice>
    <mc:Fallback xmlns="">
      <p:transition spd="slow" advTm="12131"/>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CB925E-82DD-FFC0-7C25-BBFC7EA1C32F}"/>
              </a:ext>
            </a:extLst>
          </p:cNvPr>
          <p:cNvSpPr>
            <a:spLocks noGrp="1"/>
          </p:cNvSpPr>
          <p:nvPr>
            <p:ph type="title"/>
          </p:nvPr>
        </p:nvSpPr>
        <p:spPr>
          <a:xfrm>
            <a:off x="0" y="763363"/>
            <a:ext cx="12191998" cy="1037942"/>
          </a:xfrm>
        </p:spPr>
        <p:txBody>
          <a:bodyPr/>
          <a:lstStyle/>
          <a:p>
            <a:pPr algn="ctr"/>
            <a:r>
              <a:rPr lang="sv-SE" sz="4400" b="1" dirty="0">
                <a:gradFill flip="none" rotWithShape="1">
                  <a:gsLst>
                    <a:gs pos="0">
                      <a:srgbClr val="CE0060"/>
                    </a:gs>
                    <a:gs pos="100000">
                      <a:srgbClr val="341C65"/>
                    </a:gs>
                  </a:gsLst>
                  <a:lin ang="0" scaled="1"/>
                  <a:tileRect/>
                </a:gradFill>
                <a:latin typeface="Arial" panose="020B0604020202020204" pitchFamily="34" charset="0"/>
                <a:cs typeface="Arial" panose="020B0604020202020204" pitchFamily="34" charset="0"/>
              </a:rPr>
              <a:t>Do </a:t>
            </a:r>
            <a:r>
              <a:rPr lang="sv-SE" sz="4400" b="1" dirty="0" err="1">
                <a:gradFill flip="none" rotWithShape="1">
                  <a:gsLst>
                    <a:gs pos="0">
                      <a:srgbClr val="CE0060"/>
                    </a:gs>
                    <a:gs pos="100000">
                      <a:srgbClr val="341C65"/>
                    </a:gs>
                  </a:gsLst>
                  <a:lin ang="0" scaled="1"/>
                  <a:tileRect/>
                </a:gradFill>
                <a:latin typeface="Arial" panose="020B0604020202020204" pitchFamily="34" charset="0"/>
                <a:cs typeface="Arial" panose="020B0604020202020204" pitchFamily="34" charset="0"/>
              </a:rPr>
              <a:t>you</a:t>
            </a:r>
            <a:r>
              <a:rPr lang="sv-SE" sz="4400" b="1" dirty="0">
                <a:gradFill flip="none" rotWithShape="1">
                  <a:gsLst>
                    <a:gs pos="0">
                      <a:srgbClr val="CE0060"/>
                    </a:gs>
                    <a:gs pos="100000">
                      <a:srgbClr val="341C65"/>
                    </a:gs>
                  </a:gsLst>
                  <a:lin ang="0" scaled="1"/>
                  <a:tileRect/>
                </a:gradFill>
                <a:latin typeface="Arial" panose="020B0604020202020204" pitchFamily="34" charset="0"/>
                <a:cs typeface="Arial" panose="020B0604020202020204" pitchFamily="34" charset="0"/>
              </a:rPr>
              <a:t> </a:t>
            </a:r>
            <a:r>
              <a:rPr lang="sv-SE" sz="4400" b="1" dirty="0" err="1">
                <a:gradFill flip="none" rotWithShape="1">
                  <a:gsLst>
                    <a:gs pos="0">
                      <a:srgbClr val="CE0060"/>
                    </a:gs>
                    <a:gs pos="100000">
                      <a:srgbClr val="341C65"/>
                    </a:gs>
                  </a:gsLst>
                  <a:lin ang="0" scaled="1"/>
                  <a:tileRect/>
                </a:gradFill>
                <a:latin typeface="Arial" panose="020B0604020202020204" pitchFamily="34" charset="0"/>
                <a:cs typeface="Arial" panose="020B0604020202020204" pitchFamily="34" charset="0"/>
              </a:rPr>
              <a:t>have</a:t>
            </a:r>
            <a:r>
              <a:rPr lang="sv-SE" sz="4400" b="1" dirty="0">
                <a:gradFill flip="none" rotWithShape="1">
                  <a:gsLst>
                    <a:gs pos="0">
                      <a:srgbClr val="CE0060"/>
                    </a:gs>
                    <a:gs pos="100000">
                      <a:srgbClr val="341C65"/>
                    </a:gs>
                  </a:gsLst>
                  <a:lin ang="0" scaled="1"/>
                  <a:tileRect/>
                </a:gradFill>
                <a:latin typeface="Arial" panose="020B0604020202020204" pitchFamily="34" charset="0"/>
                <a:cs typeface="Arial" panose="020B0604020202020204" pitchFamily="34" charset="0"/>
              </a:rPr>
              <a:t> </a:t>
            </a:r>
            <a:r>
              <a:rPr lang="sv-SE" sz="4400" b="1" dirty="0" err="1">
                <a:gradFill flip="none" rotWithShape="1">
                  <a:gsLst>
                    <a:gs pos="0">
                      <a:srgbClr val="CE0060"/>
                    </a:gs>
                    <a:gs pos="100000">
                      <a:srgbClr val="341C65"/>
                    </a:gs>
                  </a:gsLst>
                  <a:lin ang="0" scaled="1"/>
                  <a:tileRect/>
                </a:gradFill>
                <a:latin typeface="Arial" panose="020B0604020202020204" pitchFamily="34" charset="0"/>
                <a:cs typeface="Arial" panose="020B0604020202020204" pitchFamily="34" charset="0"/>
              </a:rPr>
              <a:t>questions</a:t>
            </a:r>
            <a:r>
              <a:rPr lang="sv-SE" sz="4400" b="1" dirty="0">
                <a:gradFill flip="none" rotWithShape="1">
                  <a:gsLst>
                    <a:gs pos="0">
                      <a:srgbClr val="CE0060"/>
                    </a:gs>
                    <a:gs pos="100000">
                      <a:srgbClr val="341C65"/>
                    </a:gs>
                  </a:gsLst>
                  <a:lin ang="0" scaled="1"/>
                  <a:tileRect/>
                </a:gradFill>
                <a:latin typeface="Arial" panose="020B0604020202020204" pitchFamily="34" charset="0"/>
                <a:cs typeface="Arial" panose="020B0604020202020204" pitchFamily="34" charset="0"/>
              </a:rPr>
              <a:t>?</a:t>
            </a:r>
            <a:endParaRPr lang="en-GB" sz="4000" dirty="0"/>
          </a:p>
        </p:txBody>
      </p:sp>
      <p:sp>
        <p:nvSpPr>
          <p:cNvPr id="3" name="Platshållare för text 2">
            <a:extLst>
              <a:ext uri="{FF2B5EF4-FFF2-40B4-BE49-F238E27FC236}">
                <a16:creationId xmlns:a16="http://schemas.microsoft.com/office/drawing/2014/main" id="{26AE8BA9-4E70-2FC6-CD1B-CDAAC1844FBB}"/>
              </a:ext>
            </a:extLst>
          </p:cNvPr>
          <p:cNvSpPr>
            <a:spLocks noGrp="1"/>
          </p:cNvSpPr>
          <p:nvPr>
            <p:ph type="body" sz="quarter" idx="14"/>
          </p:nvPr>
        </p:nvSpPr>
        <p:spPr>
          <a:xfrm>
            <a:off x="1" y="3018092"/>
            <a:ext cx="12191999" cy="1877122"/>
          </a:xfrm>
        </p:spPr>
        <p:txBody>
          <a:bodyPr anchor="ctr"/>
          <a:lstStyle/>
          <a:p>
            <a:pPr marL="0" indent="0" algn="ctr">
              <a:buNone/>
            </a:pPr>
            <a:r>
              <a:rPr lang="sv-SE" sz="6600" dirty="0">
                <a:hlinkClick r:id="rId3"/>
              </a:rPr>
              <a:t>support@du.se</a:t>
            </a:r>
            <a:r>
              <a:rPr lang="sv-SE" sz="6600" dirty="0"/>
              <a:t> </a:t>
            </a:r>
            <a:endParaRPr lang="en-GB" sz="6600" dirty="0"/>
          </a:p>
        </p:txBody>
      </p:sp>
      <p:pic>
        <p:nvPicPr>
          <p:cNvPr id="5" name="Bild 4" descr="E-post kontur">
            <a:extLst>
              <a:ext uri="{FF2B5EF4-FFF2-40B4-BE49-F238E27FC236}">
                <a16:creationId xmlns:a16="http://schemas.microsoft.com/office/drawing/2014/main" id="{19249412-7915-5700-5A11-04092CAED0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0296" y="3300653"/>
            <a:ext cx="1311999" cy="1311999"/>
          </a:xfrm>
          <a:prstGeom prst="rect">
            <a:avLst/>
          </a:prstGeom>
        </p:spPr>
      </p:pic>
    </p:spTree>
    <p:extLst>
      <p:ext uri="{BB962C8B-B14F-4D97-AF65-F5344CB8AC3E}">
        <p14:creationId xmlns:p14="http://schemas.microsoft.com/office/powerpoint/2010/main" val="3889467050"/>
      </p:ext>
    </p:extLst>
  </p:cSld>
  <p:clrMapOvr>
    <a:masterClrMapping/>
  </p:clrMapOvr>
  <p:transition spd="slow" advTm="1443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1E0E9E-6517-95A0-678A-9DB737EF8457}"/>
              </a:ext>
            </a:extLst>
          </p:cNvPr>
          <p:cNvSpPr>
            <a:spLocks noGrp="1"/>
          </p:cNvSpPr>
          <p:nvPr>
            <p:ph type="title"/>
          </p:nvPr>
        </p:nvSpPr>
        <p:spPr/>
        <p:txBody>
          <a:bodyPr/>
          <a:lstStyle/>
          <a:p>
            <a:pPr algn="ctr"/>
            <a:r>
              <a:rPr lang="sv-SE" sz="4400" b="1" dirty="0" err="1">
                <a:gradFill flip="none" rotWithShape="1">
                  <a:gsLst>
                    <a:gs pos="0">
                      <a:srgbClr val="CE0060"/>
                    </a:gs>
                    <a:gs pos="100000">
                      <a:srgbClr val="341C65"/>
                    </a:gs>
                  </a:gsLst>
                  <a:lin ang="0" scaled="1"/>
                  <a:tileRect/>
                </a:gradFill>
                <a:latin typeface="Arial" panose="020B0604020202020204" pitchFamily="34" charset="0"/>
                <a:cs typeface="Arial" panose="020B0604020202020204" pitchFamily="34" charset="0"/>
              </a:rPr>
              <a:t>That</a:t>
            </a:r>
            <a:r>
              <a:rPr lang="sv-SE" sz="4400" b="1" dirty="0">
                <a:gradFill flip="none" rotWithShape="1">
                  <a:gsLst>
                    <a:gs pos="0">
                      <a:srgbClr val="CE0060"/>
                    </a:gs>
                    <a:gs pos="100000">
                      <a:srgbClr val="341C65"/>
                    </a:gs>
                  </a:gsLst>
                  <a:lin ang="0" scaled="1"/>
                  <a:tileRect/>
                </a:gradFill>
                <a:latin typeface="Arial" panose="020B0604020202020204" pitchFamily="34" charset="0"/>
                <a:cs typeface="Arial" panose="020B0604020202020204" pitchFamily="34" charset="0"/>
              </a:rPr>
              <a:t> looks </a:t>
            </a:r>
            <a:r>
              <a:rPr lang="sv-SE" sz="4400" b="1" dirty="0" err="1">
                <a:gradFill flip="none" rotWithShape="1">
                  <a:gsLst>
                    <a:gs pos="0">
                      <a:srgbClr val="CE0060"/>
                    </a:gs>
                    <a:gs pos="100000">
                      <a:srgbClr val="341C65"/>
                    </a:gs>
                  </a:gsLst>
                  <a:lin ang="0" scaled="1"/>
                  <a:tileRect/>
                </a:gradFill>
                <a:latin typeface="Arial" panose="020B0604020202020204" pitchFamily="34" charset="0"/>
                <a:cs typeface="Arial" panose="020B0604020202020204" pitchFamily="34" charset="0"/>
              </a:rPr>
              <a:t>suspicious</a:t>
            </a:r>
            <a:r>
              <a:rPr lang="sv-SE" sz="4400" b="1" dirty="0">
                <a:gradFill flip="none" rotWithShape="1">
                  <a:gsLst>
                    <a:gs pos="0">
                      <a:srgbClr val="CE0060"/>
                    </a:gs>
                    <a:gs pos="100000">
                      <a:srgbClr val="341C65"/>
                    </a:gs>
                  </a:gsLst>
                  <a:lin ang="0" scaled="1"/>
                  <a:tileRect/>
                </a:gradFill>
                <a:latin typeface="Arial" panose="020B0604020202020204" pitchFamily="34" charset="0"/>
                <a:cs typeface="Arial" panose="020B0604020202020204" pitchFamily="34" charset="0"/>
              </a:rPr>
              <a:t>…</a:t>
            </a:r>
            <a:endParaRPr lang="en-GB" sz="4000" dirty="0"/>
          </a:p>
        </p:txBody>
      </p:sp>
      <p:sp>
        <p:nvSpPr>
          <p:cNvPr id="3" name="Platshållare för text 2">
            <a:extLst>
              <a:ext uri="{FF2B5EF4-FFF2-40B4-BE49-F238E27FC236}">
                <a16:creationId xmlns:a16="http://schemas.microsoft.com/office/drawing/2014/main" id="{907D992C-3C89-C425-4713-D16A2CC9AEA9}"/>
              </a:ext>
            </a:extLst>
          </p:cNvPr>
          <p:cNvSpPr>
            <a:spLocks noGrp="1"/>
          </p:cNvSpPr>
          <p:nvPr>
            <p:ph type="body" sz="quarter" idx="14"/>
          </p:nvPr>
        </p:nvSpPr>
        <p:spPr>
          <a:xfrm>
            <a:off x="1017469" y="4906864"/>
            <a:ext cx="10157062" cy="1187773"/>
          </a:xfrm>
        </p:spPr>
        <p:txBody>
          <a:bodyPr anchor="ctr"/>
          <a:lstStyle/>
          <a:p>
            <a:pPr marL="0" indent="0" algn="ctr">
              <a:buNone/>
            </a:pPr>
            <a:r>
              <a:rPr lang="sv-SE" sz="2400" dirty="0" err="1"/>
              <a:t>Don’t</a:t>
            </a:r>
            <a:r>
              <a:rPr lang="sv-SE" sz="2400" dirty="0"/>
              <a:t> </a:t>
            </a:r>
            <a:r>
              <a:rPr lang="sv-SE" sz="2400" dirty="0" err="1"/>
              <a:t>worry</a:t>
            </a:r>
            <a:r>
              <a:rPr lang="sv-SE" sz="2400" dirty="0"/>
              <a:t>, </a:t>
            </a:r>
            <a:r>
              <a:rPr lang="sv-SE" sz="2400" dirty="0" err="1"/>
              <a:t>your</a:t>
            </a:r>
            <a:r>
              <a:rPr lang="sv-SE" sz="2400" dirty="0"/>
              <a:t> e-mail </a:t>
            </a:r>
            <a:r>
              <a:rPr lang="sv-SE" sz="2400" dirty="0" err="1"/>
              <a:t>will</a:t>
            </a:r>
            <a:r>
              <a:rPr lang="sv-SE" sz="2400" dirty="0"/>
              <a:t> not </a:t>
            </a:r>
            <a:r>
              <a:rPr lang="sv-SE" sz="2400" dirty="0" err="1"/>
              <a:t>disappear</a:t>
            </a:r>
            <a:r>
              <a:rPr lang="sv-SE" sz="2400" dirty="0"/>
              <a:t> </a:t>
            </a:r>
            <a:r>
              <a:rPr lang="sv-SE" sz="2400" dirty="0" err="1"/>
              <a:t>into</a:t>
            </a:r>
            <a:r>
              <a:rPr lang="sv-SE" sz="2400" dirty="0"/>
              <a:t> a black </a:t>
            </a:r>
            <a:r>
              <a:rPr lang="sv-SE" sz="2400" dirty="0" err="1"/>
              <a:t>hole</a:t>
            </a:r>
            <a:r>
              <a:rPr lang="sv-SE" sz="2400" dirty="0"/>
              <a:t>! </a:t>
            </a:r>
          </a:p>
          <a:p>
            <a:pPr marL="0" indent="0" algn="ctr">
              <a:buNone/>
            </a:pPr>
            <a:r>
              <a:rPr lang="sv-SE" sz="2400" dirty="0" err="1"/>
              <a:t>Normally</a:t>
            </a:r>
            <a:r>
              <a:rPr lang="sv-SE" sz="2400" dirty="0"/>
              <a:t> </a:t>
            </a:r>
            <a:r>
              <a:rPr lang="sv-SE" sz="2400" dirty="0" err="1"/>
              <a:t>you</a:t>
            </a:r>
            <a:r>
              <a:rPr lang="sv-SE" sz="2400" dirty="0"/>
              <a:t> </a:t>
            </a:r>
            <a:r>
              <a:rPr lang="sv-SE" sz="2400" dirty="0" err="1"/>
              <a:t>will</a:t>
            </a:r>
            <a:r>
              <a:rPr lang="sv-SE" sz="2400" dirty="0"/>
              <a:t> get an </a:t>
            </a:r>
            <a:r>
              <a:rPr lang="sv-SE" sz="2400" dirty="0" err="1"/>
              <a:t>answer</a:t>
            </a:r>
            <a:r>
              <a:rPr lang="sv-SE" sz="2400" dirty="0"/>
              <a:t> </a:t>
            </a:r>
            <a:r>
              <a:rPr lang="sv-SE" sz="2400" dirty="0" err="1"/>
              <a:t>within</a:t>
            </a:r>
            <a:r>
              <a:rPr lang="sv-SE" sz="2400" dirty="0"/>
              <a:t> 48 </a:t>
            </a:r>
            <a:r>
              <a:rPr lang="sv-SE" sz="2400" dirty="0" err="1"/>
              <a:t>hours</a:t>
            </a:r>
            <a:r>
              <a:rPr lang="sv-SE" sz="2400" dirty="0"/>
              <a:t> (</a:t>
            </a:r>
            <a:r>
              <a:rPr lang="sv-SE" sz="2400" dirty="0" err="1"/>
              <a:t>weekdays</a:t>
            </a:r>
            <a:r>
              <a:rPr lang="sv-SE" sz="2400" dirty="0"/>
              <a:t>)</a:t>
            </a:r>
            <a:endParaRPr lang="en-GB" sz="2400" dirty="0"/>
          </a:p>
        </p:txBody>
      </p:sp>
      <p:pic>
        <p:nvPicPr>
          <p:cNvPr id="4" name="Picture 4">
            <a:extLst>
              <a:ext uri="{FF2B5EF4-FFF2-40B4-BE49-F238E27FC236}">
                <a16:creationId xmlns:a16="http://schemas.microsoft.com/office/drawing/2014/main" id="{C3B5620F-8A3A-4030-5501-CFEB17857EF5}"/>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21484" y="1615975"/>
            <a:ext cx="6549032" cy="329088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ustDataLst>
      <p:tags r:id="rId1"/>
    </p:custDataLst>
    <p:extLst>
      <p:ext uri="{BB962C8B-B14F-4D97-AF65-F5344CB8AC3E}">
        <p14:creationId xmlns:p14="http://schemas.microsoft.com/office/powerpoint/2010/main" val="4256717173"/>
      </p:ext>
    </p:extLst>
  </p:cSld>
  <p:clrMapOvr>
    <a:masterClrMapping/>
  </p:clrMapOvr>
  <mc:AlternateContent xmlns:mc="http://schemas.openxmlformats.org/markup-compatibility/2006" xmlns:p14="http://schemas.microsoft.com/office/powerpoint/2010/main">
    <mc:Choice Requires="p14">
      <p:transition spd="slow" p14:dur="1300" advTm="27580">
        <p14:pan dir="u"/>
      </p:transition>
    </mc:Choice>
    <mc:Fallback xmlns="">
      <p:transition spd="slow" advTm="275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EA89E-E4CA-A55D-1909-DD0019DDBCC4}"/>
            </a:ext>
          </a:extLst>
        </p:cNvPr>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4926294C-E046-7068-ADE0-637C1CC09473}"/>
              </a:ext>
            </a:extLst>
          </p:cNvPr>
          <p:cNvSpPr>
            <a:spLocks noGrp="1"/>
          </p:cNvSpPr>
          <p:nvPr>
            <p:ph type="body" sz="quarter" idx="10"/>
          </p:nvPr>
        </p:nvSpPr>
        <p:spPr/>
        <p:txBody>
          <a:bodyPr/>
          <a:lstStyle/>
          <a:p>
            <a:endParaRPr lang="sv-SE"/>
          </a:p>
        </p:txBody>
      </p:sp>
      <p:sp>
        <p:nvSpPr>
          <p:cNvPr id="4" name="Rubrik 3">
            <a:extLst>
              <a:ext uri="{FF2B5EF4-FFF2-40B4-BE49-F238E27FC236}">
                <a16:creationId xmlns:a16="http://schemas.microsoft.com/office/drawing/2014/main" id="{700C0F44-6A04-2FE6-83E1-F32DE2089F0D}"/>
              </a:ext>
            </a:extLst>
          </p:cNvPr>
          <p:cNvSpPr>
            <a:spLocks noGrp="1"/>
          </p:cNvSpPr>
          <p:nvPr>
            <p:ph type="title"/>
          </p:nvPr>
        </p:nvSpPr>
        <p:spPr/>
        <p:txBody>
          <a:bodyPr/>
          <a:lstStyle/>
          <a:p>
            <a:r>
              <a:rPr lang="sv-SE" dirty="0" err="1"/>
              <a:t>Today’s</a:t>
            </a:r>
            <a:r>
              <a:rPr lang="sv-SE" dirty="0"/>
              <a:t> program</a:t>
            </a:r>
          </a:p>
        </p:txBody>
      </p:sp>
      <p:sp>
        <p:nvSpPr>
          <p:cNvPr id="6" name="Platshållare för text 5">
            <a:extLst>
              <a:ext uri="{FF2B5EF4-FFF2-40B4-BE49-F238E27FC236}">
                <a16:creationId xmlns:a16="http://schemas.microsoft.com/office/drawing/2014/main" id="{462D22D9-A7F0-D89A-9353-9049052C7C1F}"/>
              </a:ext>
            </a:extLst>
          </p:cNvPr>
          <p:cNvSpPr>
            <a:spLocks noGrp="1"/>
          </p:cNvSpPr>
          <p:nvPr>
            <p:ph type="body" sz="quarter" idx="13"/>
          </p:nvPr>
        </p:nvSpPr>
        <p:spPr/>
        <p:txBody>
          <a:bodyPr lIns="91440" tIns="45720" rIns="91440" bIns="45720" anchor="t"/>
          <a:lstStyle/>
          <a:p>
            <a:r>
              <a:rPr lang="sv-SE" dirty="0" err="1"/>
              <a:t>Welcome</a:t>
            </a:r>
            <a:r>
              <a:rPr lang="sv-SE" dirty="0"/>
              <a:t> to Dalarna University</a:t>
            </a:r>
          </a:p>
          <a:p>
            <a:r>
              <a:rPr lang="sv-SE" dirty="0">
                <a:cs typeface="Arial"/>
              </a:rPr>
              <a:t>Winter </a:t>
            </a:r>
            <a:r>
              <a:rPr lang="sv-SE" dirty="0" err="1">
                <a:cs typeface="Arial"/>
              </a:rPr>
              <a:t>week</a:t>
            </a:r>
            <a:r>
              <a:rPr lang="sv-SE" dirty="0">
                <a:cs typeface="Arial"/>
              </a:rPr>
              <a:t> </a:t>
            </a:r>
            <a:r>
              <a:rPr lang="sv-SE" dirty="0" err="1">
                <a:cs typeface="Arial"/>
              </a:rPr>
              <a:t>overview</a:t>
            </a:r>
            <a:endParaRPr lang="sv-SE" dirty="0"/>
          </a:p>
          <a:p>
            <a:r>
              <a:rPr lang="sv-SE" dirty="0" err="1"/>
              <a:t>Your</a:t>
            </a:r>
            <a:r>
              <a:rPr lang="sv-SE" dirty="0"/>
              <a:t> new </a:t>
            </a:r>
            <a:r>
              <a:rPr lang="sv-SE" dirty="0" err="1"/>
              <a:t>home</a:t>
            </a:r>
            <a:r>
              <a:rPr lang="sv-SE" dirty="0"/>
              <a:t>: Falun &amp; Borlänge</a:t>
            </a:r>
            <a:endParaRPr lang="sv-SE" dirty="0">
              <a:cs typeface="Arial"/>
            </a:endParaRPr>
          </a:p>
          <a:p>
            <a:r>
              <a:rPr lang="sv-SE" dirty="0"/>
              <a:t>Student support &amp; </a:t>
            </a:r>
            <a:r>
              <a:rPr lang="sv-SE" dirty="0" err="1"/>
              <a:t>wellness</a:t>
            </a:r>
            <a:endParaRPr lang="sv-SE" dirty="0"/>
          </a:p>
          <a:p>
            <a:r>
              <a:rPr lang="sv-SE" dirty="0"/>
              <a:t>Life &amp; studies in Sweden &amp; DU</a:t>
            </a:r>
            <a:endParaRPr lang="sv-SE" dirty="0">
              <a:cs typeface="Arial"/>
            </a:endParaRPr>
          </a:p>
          <a:p>
            <a:r>
              <a:rPr lang="sv-SE" dirty="0"/>
              <a:t>IT </a:t>
            </a:r>
            <a:r>
              <a:rPr lang="sv-SE" dirty="0" err="1"/>
              <a:t>tools</a:t>
            </a:r>
            <a:r>
              <a:rPr lang="sv-SE" dirty="0"/>
              <a:t> for DU students</a:t>
            </a:r>
          </a:p>
          <a:p>
            <a:r>
              <a:rPr lang="sv-SE" dirty="0" err="1"/>
              <a:t>About</a:t>
            </a:r>
            <a:r>
              <a:rPr lang="sv-SE" dirty="0"/>
              <a:t> Lunch + </a:t>
            </a:r>
            <a:r>
              <a:rPr lang="sv-SE" dirty="0" err="1"/>
              <a:t>afternoon</a:t>
            </a:r>
            <a:r>
              <a:rPr lang="sv-SE" dirty="0"/>
              <a:t> program</a:t>
            </a:r>
          </a:p>
          <a:p>
            <a:pPr marL="0" indent="0">
              <a:buNone/>
            </a:pPr>
            <a:endParaRPr lang="sv-SE" dirty="0">
              <a:cs typeface="Arial"/>
            </a:endParaRPr>
          </a:p>
          <a:p>
            <a:pPr marL="0" indent="0">
              <a:buNone/>
            </a:pPr>
            <a:r>
              <a:rPr lang="sv-SE" dirty="0"/>
              <a:t>The presentation (PPT) </a:t>
            </a:r>
            <a:r>
              <a:rPr lang="sv-SE" dirty="0" err="1"/>
              <a:t>will</a:t>
            </a:r>
            <a:r>
              <a:rPr lang="sv-SE" dirty="0"/>
              <a:t> be </a:t>
            </a:r>
            <a:r>
              <a:rPr lang="sv-SE" dirty="0" err="1"/>
              <a:t>shared</a:t>
            </a:r>
            <a:r>
              <a:rPr lang="sv-SE" dirty="0"/>
              <a:t> at </a:t>
            </a:r>
            <a:r>
              <a:rPr lang="sv-SE" dirty="0">
                <a:hlinkClick r:id="rId2"/>
              </a:rPr>
              <a:t>www.du.se/WelcomeDay</a:t>
            </a:r>
            <a:endParaRPr lang="sv-SE" dirty="0"/>
          </a:p>
          <a:p>
            <a:pPr marL="0" indent="0">
              <a:buNone/>
            </a:pPr>
            <a:endParaRPr lang="sv-SE" dirty="0"/>
          </a:p>
        </p:txBody>
      </p:sp>
    </p:spTree>
    <p:extLst>
      <p:ext uri="{BB962C8B-B14F-4D97-AF65-F5344CB8AC3E}">
        <p14:creationId xmlns:p14="http://schemas.microsoft.com/office/powerpoint/2010/main" val="1279295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04D873-827D-0EA1-76E1-5865AD92D694}"/>
              </a:ext>
            </a:extLst>
          </p:cNvPr>
          <p:cNvSpPr>
            <a:spLocks noGrp="1"/>
          </p:cNvSpPr>
          <p:nvPr>
            <p:ph type="title"/>
          </p:nvPr>
        </p:nvSpPr>
        <p:spPr>
          <a:xfrm>
            <a:off x="1595436" y="482883"/>
            <a:ext cx="9056522" cy="1426128"/>
          </a:xfrm>
        </p:spPr>
        <p:txBody>
          <a:bodyPr/>
          <a:lstStyle/>
          <a:p>
            <a:pPr algn="ctr"/>
            <a:r>
              <a:rPr lang="sv-SE" sz="4800" b="1">
                <a:gradFill flip="none" rotWithShape="1">
                  <a:gsLst>
                    <a:gs pos="0">
                      <a:srgbClr val="CE0060"/>
                    </a:gs>
                    <a:gs pos="100000">
                      <a:srgbClr val="341C65"/>
                    </a:gs>
                  </a:gsLst>
                  <a:lin ang="0" scaled="1"/>
                  <a:tileRect/>
                </a:gradFill>
                <a:latin typeface="Arial" panose="020B0604020202020204" pitchFamily="34" charset="0"/>
                <a:cs typeface="Arial" panose="020B0604020202020204" pitchFamily="34" charset="0"/>
              </a:rPr>
              <a:t>We monitor the inbox for support@du.se </a:t>
            </a:r>
            <a:endParaRPr lang="en-GB" sz="4400" dirty="0"/>
          </a:p>
        </p:txBody>
      </p:sp>
      <p:pic>
        <p:nvPicPr>
          <p:cNvPr id="16" name="Bildobjekt 15">
            <a:extLst>
              <a:ext uri="{FF2B5EF4-FFF2-40B4-BE49-F238E27FC236}">
                <a16:creationId xmlns:a16="http://schemas.microsoft.com/office/drawing/2014/main" id="{846F747E-B183-F362-4D02-8F58102798DC}"/>
              </a:ext>
            </a:extLst>
          </p:cNvPr>
          <p:cNvPicPr>
            <a:picLocks noChangeAspect="1"/>
          </p:cNvPicPr>
          <p:nvPr/>
        </p:nvPicPr>
        <p:blipFill>
          <a:blip r:embed="rId3"/>
          <a:stretch>
            <a:fillRect/>
          </a:stretch>
        </p:blipFill>
        <p:spPr>
          <a:xfrm>
            <a:off x="2099398" y="2427992"/>
            <a:ext cx="7993204" cy="4205840"/>
          </a:xfrm>
          <a:prstGeom prst="rect">
            <a:avLst/>
          </a:prstGeom>
        </p:spPr>
      </p:pic>
    </p:spTree>
    <p:extLst>
      <p:ext uri="{BB962C8B-B14F-4D97-AF65-F5344CB8AC3E}">
        <p14:creationId xmlns:p14="http://schemas.microsoft.com/office/powerpoint/2010/main" val="1732401333"/>
      </p:ext>
    </p:extLst>
  </p:cSld>
  <p:clrMapOvr>
    <a:masterClrMapping/>
  </p:clrMapOvr>
  <p:transition spd="slow" advTm="18819">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04D873-827D-0EA1-76E1-5865AD92D694}"/>
              </a:ext>
            </a:extLst>
          </p:cNvPr>
          <p:cNvSpPr>
            <a:spLocks noGrp="1"/>
          </p:cNvSpPr>
          <p:nvPr>
            <p:ph type="title"/>
          </p:nvPr>
        </p:nvSpPr>
        <p:spPr>
          <a:xfrm>
            <a:off x="1595436" y="482883"/>
            <a:ext cx="9001126" cy="1037942"/>
          </a:xfrm>
        </p:spPr>
        <p:txBody>
          <a:bodyPr/>
          <a:lstStyle/>
          <a:p>
            <a:pPr algn="ctr"/>
            <a:r>
              <a:rPr lang="sv-SE" sz="4800" b="1" dirty="0" err="1">
                <a:gradFill flip="none" rotWithShape="1">
                  <a:gsLst>
                    <a:gs pos="0">
                      <a:srgbClr val="CE0060"/>
                    </a:gs>
                    <a:gs pos="100000">
                      <a:srgbClr val="341C65"/>
                    </a:gs>
                  </a:gsLst>
                  <a:lin ang="0" scaled="1"/>
                  <a:tileRect/>
                </a:gradFill>
                <a:latin typeface="Arial" panose="020B0604020202020204" pitchFamily="34" charset="0"/>
                <a:cs typeface="Arial" panose="020B0604020202020204" pitchFamily="34" charset="0"/>
              </a:rPr>
              <a:t>What</a:t>
            </a:r>
            <a:r>
              <a:rPr lang="sv-SE" sz="4800" b="1" dirty="0">
                <a:gradFill flip="none" rotWithShape="1">
                  <a:gsLst>
                    <a:gs pos="0">
                      <a:srgbClr val="CE0060"/>
                    </a:gs>
                    <a:gs pos="100000">
                      <a:srgbClr val="341C65"/>
                    </a:gs>
                  </a:gsLst>
                  <a:lin ang="0" scaled="1"/>
                  <a:tileRect/>
                </a:gradFill>
                <a:latin typeface="Arial" panose="020B0604020202020204" pitchFamily="34" charset="0"/>
                <a:cs typeface="Arial" panose="020B0604020202020204" pitchFamily="34" charset="0"/>
              </a:rPr>
              <a:t> </a:t>
            </a:r>
            <a:r>
              <a:rPr lang="sv-SE" sz="4800" b="1" dirty="0" err="1">
                <a:gradFill flip="none" rotWithShape="1">
                  <a:gsLst>
                    <a:gs pos="0">
                      <a:srgbClr val="CE0060"/>
                    </a:gs>
                    <a:gs pos="100000">
                      <a:srgbClr val="341C65"/>
                    </a:gs>
                  </a:gsLst>
                  <a:lin ang="0" scaled="1"/>
                  <a:tileRect/>
                </a:gradFill>
                <a:latin typeface="Arial" panose="020B0604020202020204" pitchFamily="34" charset="0"/>
                <a:cs typeface="Arial" panose="020B0604020202020204" pitchFamily="34" charset="0"/>
              </a:rPr>
              <a:t>type</a:t>
            </a:r>
            <a:r>
              <a:rPr lang="sv-SE" sz="4800" b="1" dirty="0">
                <a:gradFill flip="none" rotWithShape="1">
                  <a:gsLst>
                    <a:gs pos="0">
                      <a:srgbClr val="CE0060"/>
                    </a:gs>
                    <a:gs pos="100000">
                      <a:srgbClr val="341C65"/>
                    </a:gs>
                  </a:gsLst>
                  <a:lin ang="0" scaled="1"/>
                  <a:tileRect/>
                </a:gradFill>
                <a:latin typeface="Arial" panose="020B0604020202020204" pitchFamily="34" charset="0"/>
                <a:cs typeface="Arial" panose="020B0604020202020204" pitchFamily="34" charset="0"/>
              </a:rPr>
              <a:t> </a:t>
            </a:r>
            <a:r>
              <a:rPr lang="sv-SE" sz="4800" b="1" dirty="0" err="1">
                <a:gradFill flip="none" rotWithShape="1">
                  <a:gsLst>
                    <a:gs pos="0">
                      <a:srgbClr val="CE0060"/>
                    </a:gs>
                    <a:gs pos="100000">
                      <a:srgbClr val="341C65"/>
                    </a:gs>
                  </a:gsLst>
                  <a:lin ang="0" scaled="1"/>
                  <a:tileRect/>
                </a:gradFill>
                <a:latin typeface="Arial" panose="020B0604020202020204" pitchFamily="34" charset="0"/>
                <a:cs typeface="Arial" panose="020B0604020202020204" pitchFamily="34" charset="0"/>
              </a:rPr>
              <a:t>of</a:t>
            </a:r>
            <a:r>
              <a:rPr lang="sv-SE" sz="4800" b="1" dirty="0">
                <a:gradFill flip="none" rotWithShape="1">
                  <a:gsLst>
                    <a:gs pos="0">
                      <a:srgbClr val="CE0060"/>
                    </a:gs>
                    <a:gs pos="100000">
                      <a:srgbClr val="341C65"/>
                    </a:gs>
                  </a:gsLst>
                  <a:lin ang="0" scaled="1"/>
                  <a:tileRect/>
                </a:gradFill>
                <a:latin typeface="Arial" panose="020B0604020202020204" pitchFamily="34" charset="0"/>
                <a:cs typeface="Arial" panose="020B0604020202020204" pitchFamily="34" charset="0"/>
              </a:rPr>
              <a:t> </a:t>
            </a:r>
            <a:r>
              <a:rPr lang="sv-SE" sz="4800" b="1" dirty="0" err="1">
                <a:gradFill flip="none" rotWithShape="1">
                  <a:gsLst>
                    <a:gs pos="0">
                      <a:srgbClr val="CE0060"/>
                    </a:gs>
                    <a:gs pos="100000">
                      <a:srgbClr val="341C65"/>
                    </a:gs>
                  </a:gsLst>
                  <a:lin ang="0" scaled="1"/>
                  <a:tileRect/>
                </a:gradFill>
                <a:latin typeface="Arial" panose="020B0604020202020204" pitchFamily="34" charset="0"/>
                <a:cs typeface="Arial" panose="020B0604020202020204" pitchFamily="34" charset="0"/>
              </a:rPr>
              <a:t>questions</a:t>
            </a:r>
            <a:r>
              <a:rPr lang="sv-SE" sz="4800" b="1" dirty="0">
                <a:gradFill flip="none" rotWithShape="1">
                  <a:gsLst>
                    <a:gs pos="0">
                      <a:srgbClr val="CE0060"/>
                    </a:gs>
                    <a:gs pos="100000">
                      <a:srgbClr val="341C65"/>
                    </a:gs>
                  </a:gsLst>
                  <a:lin ang="0" scaled="1"/>
                  <a:tileRect/>
                </a:gradFill>
                <a:latin typeface="Arial" panose="020B0604020202020204" pitchFamily="34" charset="0"/>
                <a:cs typeface="Arial" panose="020B0604020202020204" pitchFamily="34" charset="0"/>
              </a:rPr>
              <a:t>?</a:t>
            </a:r>
            <a:endParaRPr lang="en-GB" sz="4400" dirty="0"/>
          </a:p>
        </p:txBody>
      </p:sp>
      <p:sp>
        <p:nvSpPr>
          <p:cNvPr id="3" name="Platshållare för text 2">
            <a:extLst>
              <a:ext uri="{FF2B5EF4-FFF2-40B4-BE49-F238E27FC236}">
                <a16:creationId xmlns:a16="http://schemas.microsoft.com/office/drawing/2014/main" id="{81B863C0-6432-7EC7-C262-F76E33762AFF}"/>
              </a:ext>
            </a:extLst>
          </p:cNvPr>
          <p:cNvSpPr>
            <a:spLocks noGrp="1"/>
          </p:cNvSpPr>
          <p:nvPr>
            <p:ph type="body" sz="quarter" idx="14"/>
          </p:nvPr>
        </p:nvSpPr>
        <p:spPr>
          <a:xfrm>
            <a:off x="735980" y="1520825"/>
            <a:ext cx="11285035" cy="2012084"/>
          </a:xfrm>
        </p:spPr>
        <p:txBody>
          <a:bodyPr numCol="3"/>
          <a:lstStyle/>
          <a:p>
            <a:r>
              <a:rPr lang="sv-SE" dirty="0" err="1"/>
              <a:t>Registration</a:t>
            </a:r>
            <a:endParaRPr lang="sv-SE" dirty="0"/>
          </a:p>
          <a:p>
            <a:r>
              <a:rPr lang="sv-SE" dirty="0" err="1"/>
              <a:t>User</a:t>
            </a:r>
            <a:r>
              <a:rPr lang="sv-SE" dirty="0"/>
              <a:t> </a:t>
            </a:r>
            <a:r>
              <a:rPr lang="sv-SE" dirty="0" err="1"/>
              <a:t>account</a:t>
            </a:r>
            <a:endParaRPr lang="sv-SE" dirty="0"/>
          </a:p>
          <a:p>
            <a:r>
              <a:rPr lang="sv-SE" dirty="0"/>
              <a:t>Canvas</a:t>
            </a:r>
          </a:p>
          <a:p>
            <a:r>
              <a:rPr lang="sv-SE" dirty="0"/>
              <a:t>Zoom</a:t>
            </a:r>
          </a:p>
          <a:p>
            <a:r>
              <a:rPr lang="sv-SE" dirty="0"/>
              <a:t>Examinations</a:t>
            </a:r>
          </a:p>
          <a:p>
            <a:r>
              <a:rPr lang="sv-SE" dirty="0"/>
              <a:t>Credit transfer</a:t>
            </a:r>
          </a:p>
          <a:p>
            <a:r>
              <a:rPr lang="sv-SE" dirty="0"/>
              <a:t>IT</a:t>
            </a:r>
          </a:p>
          <a:p>
            <a:r>
              <a:rPr lang="sv-SE" dirty="0" err="1"/>
              <a:t>Degree</a:t>
            </a:r>
            <a:r>
              <a:rPr lang="sv-SE" dirty="0"/>
              <a:t> </a:t>
            </a:r>
            <a:r>
              <a:rPr lang="sv-SE" dirty="0" err="1"/>
              <a:t>questions</a:t>
            </a:r>
            <a:endParaRPr lang="sv-SE" dirty="0"/>
          </a:p>
          <a:p>
            <a:r>
              <a:rPr lang="sv-SE" dirty="0" err="1"/>
              <a:t>Study</a:t>
            </a:r>
            <a:r>
              <a:rPr lang="sv-SE" dirty="0"/>
              <a:t>- and </a:t>
            </a:r>
            <a:r>
              <a:rPr lang="sv-SE" dirty="0" err="1"/>
              <a:t>career</a:t>
            </a:r>
            <a:r>
              <a:rPr lang="sv-SE" dirty="0"/>
              <a:t> </a:t>
            </a:r>
            <a:r>
              <a:rPr lang="sv-SE" dirty="0" err="1"/>
              <a:t>counselling</a:t>
            </a:r>
            <a:endParaRPr lang="sv-SE" dirty="0"/>
          </a:p>
          <a:p>
            <a:r>
              <a:rPr lang="sv-SE" dirty="0"/>
              <a:t>Printing</a:t>
            </a:r>
          </a:p>
          <a:p>
            <a:r>
              <a:rPr lang="sv-SE" dirty="0" err="1"/>
              <a:t>Tuition</a:t>
            </a:r>
            <a:r>
              <a:rPr lang="sv-SE" dirty="0"/>
              <a:t> </a:t>
            </a:r>
            <a:r>
              <a:rPr lang="sv-SE" dirty="0" err="1"/>
              <a:t>fees</a:t>
            </a:r>
            <a:endParaRPr lang="sv-SE" dirty="0"/>
          </a:p>
          <a:p>
            <a:r>
              <a:rPr lang="sv-SE" dirty="0"/>
              <a:t>Insurance</a:t>
            </a:r>
          </a:p>
          <a:p>
            <a:r>
              <a:rPr lang="sv-SE" dirty="0" err="1"/>
              <a:t>Leave</a:t>
            </a:r>
            <a:r>
              <a:rPr lang="sv-SE" dirty="0"/>
              <a:t> from studies</a:t>
            </a:r>
          </a:p>
        </p:txBody>
      </p:sp>
      <p:sp>
        <p:nvSpPr>
          <p:cNvPr id="4" name="textruta 3">
            <a:extLst>
              <a:ext uri="{FF2B5EF4-FFF2-40B4-BE49-F238E27FC236}">
                <a16:creationId xmlns:a16="http://schemas.microsoft.com/office/drawing/2014/main" id="{90477767-EB71-5A9B-D918-767D97BDD911}"/>
              </a:ext>
            </a:extLst>
          </p:cNvPr>
          <p:cNvSpPr txBox="1"/>
          <p:nvPr/>
        </p:nvSpPr>
        <p:spPr>
          <a:xfrm>
            <a:off x="2750369" y="3627128"/>
            <a:ext cx="669125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4800" b="1" i="0" u="none" strike="noStrike" kern="1200" cap="none" spc="0" normalizeH="0" baseline="0" noProof="0" dirty="0" err="1">
                <a:ln>
                  <a:noFill/>
                </a:ln>
                <a:gradFill flip="none" rotWithShape="1">
                  <a:gsLst>
                    <a:gs pos="0">
                      <a:srgbClr val="CE0060"/>
                    </a:gs>
                    <a:gs pos="100000">
                      <a:srgbClr val="341C65"/>
                    </a:gs>
                  </a:gsLst>
                  <a:lin ang="0" scaled="1"/>
                  <a:tileRect/>
                </a:gradFill>
                <a:effectLst/>
                <a:uLnTx/>
                <a:uFillTx/>
                <a:latin typeface="Arial" panose="020B0604020202020204" pitchFamily="34" charset="0"/>
                <a:ea typeface="+mn-ea"/>
                <a:cs typeface="Arial" panose="020B0604020202020204" pitchFamily="34" charset="0"/>
              </a:rPr>
              <a:t>Pretty</a:t>
            </a:r>
            <a:r>
              <a:rPr kumimoji="0" lang="sv-SE" sz="4800" b="1" i="0" u="none" strike="noStrike" kern="1200" cap="none" spc="0" normalizeH="0" baseline="0" noProof="0" dirty="0">
                <a:ln>
                  <a:noFill/>
                </a:ln>
                <a:gradFill flip="none" rotWithShape="1">
                  <a:gsLst>
                    <a:gs pos="0">
                      <a:srgbClr val="CE0060"/>
                    </a:gs>
                    <a:gs pos="100000">
                      <a:srgbClr val="341C65"/>
                    </a:gs>
                  </a:gsLst>
                  <a:lin ang="0" scaled="1"/>
                  <a:tileRect/>
                </a:gradFill>
                <a:effectLst/>
                <a:uLnTx/>
                <a:uFillTx/>
                <a:latin typeface="Arial" panose="020B0604020202020204" pitchFamily="34" charset="0"/>
                <a:ea typeface="+mn-ea"/>
                <a:cs typeface="Arial" panose="020B0604020202020204" pitchFamily="34" charset="0"/>
              </a:rPr>
              <a:t> </a:t>
            </a:r>
            <a:r>
              <a:rPr kumimoji="0" lang="sv-SE" sz="4800" b="1" i="0" u="none" strike="noStrike" kern="1200" cap="none" spc="0" normalizeH="0" baseline="0" noProof="0" dirty="0" err="1">
                <a:ln>
                  <a:noFill/>
                </a:ln>
                <a:gradFill flip="none" rotWithShape="1">
                  <a:gsLst>
                    <a:gs pos="0">
                      <a:srgbClr val="CE0060"/>
                    </a:gs>
                    <a:gs pos="100000">
                      <a:srgbClr val="341C65"/>
                    </a:gs>
                  </a:gsLst>
                  <a:lin ang="0" scaled="1"/>
                  <a:tileRect/>
                </a:gradFill>
                <a:effectLst/>
                <a:uLnTx/>
                <a:uFillTx/>
                <a:latin typeface="Arial" panose="020B0604020202020204" pitchFamily="34" charset="0"/>
                <a:ea typeface="+mn-ea"/>
                <a:cs typeface="Arial" panose="020B0604020202020204" pitchFamily="34" charset="0"/>
              </a:rPr>
              <a:t>much</a:t>
            </a:r>
            <a:r>
              <a:rPr kumimoji="0" lang="sv-SE" sz="4800" b="1" i="0" u="none" strike="noStrike" kern="1200" cap="none" spc="0" normalizeH="0" baseline="0" noProof="0" dirty="0">
                <a:ln>
                  <a:noFill/>
                </a:ln>
                <a:gradFill flip="none" rotWithShape="1">
                  <a:gsLst>
                    <a:gs pos="0">
                      <a:srgbClr val="CE0060"/>
                    </a:gs>
                    <a:gs pos="100000">
                      <a:srgbClr val="341C65"/>
                    </a:gs>
                  </a:gsLst>
                  <a:lin ang="0" scaled="1"/>
                  <a:tileRect/>
                </a:gradFill>
                <a:effectLst/>
                <a:uLnTx/>
                <a:uFillTx/>
                <a:latin typeface="Arial" panose="020B0604020202020204" pitchFamily="34" charset="0"/>
                <a:ea typeface="+mn-ea"/>
                <a:cs typeface="Arial" panose="020B0604020202020204" pitchFamily="34" charset="0"/>
              </a:rPr>
              <a:t> </a:t>
            </a:r>
            <a:r>
              <a:rPr kumimoji="0" lang="sv-SE" sz="4800" b="1" i="0" u="none" strike="noStrike" kern="1200" cap="none" spc="0" normalizeH="0" baseline="0" noProof="0" dirty="0" err="1">
                <a:ln>
                  <a:noFill/>
                </a:ln>
                <a:gradFill flip="none" rotWithShape="1">
                  <a:gsLst>
                    <a:gs pos="0">
                      <a:srgbClr val="CE0060"/>
                    </a:gs>
                    <a:gs pos="100000">
                      <a:srgbClr val="341C65"/>
                    </a:gs>
                  </a:gsLst>
                  <a:lin ang="0" scaled="1"/>
                  <a:tileRect/>
                </a:gradFill>
                <a:effectLst/>
                <a:uLnTx/>
                <a:uFillTx/>
                <a:latin typeface="Arial" panose="020B0604020202020204" pitchFamily="34" charset="0"/>
                <a:ea typeface="+mn-ea"/>
                <a:cs typeface="Arial" panose="020B0604020202020204" pitchFamily="34" charset="0"/>
              </a:rPr>
              <a:t>anything</a:t>
            </a:r>
            <a:r>
              <a:rPr kumimoji="0" lang="sv-SE" sz="4800" b="1" i="0" u="none" strike="noStrike" kern="1200" cap="none" spc="0" normalizeH="0" baseline="0" noProof="0" dirty="0">
                <a:ln>
                  <a:noFill/>
                </a:ln>
                <a:gradFill flip="none" rotWithShape="1">
                  <a:gsLst>
                    <a:gs pos="0">
                      <a:srgbClr val="CE0060"/>
                    </a:gs>
                    <a:gs pos="100000">
                      <a:srgbClr val="341C65"/>
                    </a:gs>
                  </a:gsLst>
                  <a:lin ang="0" scaled="1"/>
                  <a:tileRect/>
                </a:gradFill>
                <a:effectLst/>
                <a:uLnTx/>
                <a:uFillTx/>
                <a:latin typeface="Arial" panose="020B0604020202020204" pitchFamily="34" charset="0"/>
                <a:ea typeface="+mn-ea"/>
                <a:cs typeface="Arial" panose="020B0604020202020204" pitchFamily="34" charset="0"/>
              </a:rPr>
              <a:t>!</a:t>
            </a:r>
            <a:endParaRPr kumimoji="0" lang="en-GB" sz="4800" b="1" i="0" u="none" strike="noStrike" kern="1200" cap="none" spc="0" normalizeH="0" baseline="0" noProof="0" dirty="0">
              <a:ln>
                <a:noFill/>
              </a:ln>
              <a:gradFill flip="none" rotWithShape="1">
                <a:gsLst>
                  <a:gs pos="0">
                    <a:srgbClr val="CE0060"/>
                  </a:gs>
                  <a:gs pos="100000">
                    <a:srgbClr val="341C65"/>
                  </a:gs>
                </a:gsLst>
                <a:lin ang="0" scaled="1"/>
                <a:tileRect/>
              </a:gradFill>
              <a:effectLst/>
              <a:uLnTx/>
              <a:uFillTx/>
              <a:latin typeface="Arial" panose="020B0604020202020204" pitchFamily="34" charset="0"/>
              <a:ea typeface="+mn-ea"/>
              <a:cs typeface="Arial" panose="020B0604020202020204" pitchFamily="34" charset="0"/>
            </a:endParaRPr>
          </a:p>
        </p:txBody>
      </p:sp>
      <p:sp>
        <p:nvSpPr>
          <p:cNvPr id="5" name="textruta 4">
            <a:extLst>
              <a:ext uri="{FF2B5EF4-FFF2-40B4-BE49-F238E27FC236}">
                <a16:creationId xmlns:a16="http://schemas.microsoft.com/office/drawing/2014/main" id="{C63A95C9-D330-4F12-CC0D-DBD29624D4F3}"/>
              </a:ext>
            </a:extLst>
          </p:cNvPr>
          <p:cNvSpPr txBox="1"/>
          <p:nvPr/>
        </p:nvSpPr>
        <p:spPr>
          <a:xfrm>
            <a:off x="2902654" y="4552345"/>
            <a:ext cx="6538970" cy="1569660"/>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err="1">
                <a:ln>
                  <a:noFill/>
                </a:ln>
                <a:solidFill>
                  <a:prstClr val="black"/>
                </a:solidFill>
                <a:effectLst/>
                <a:uLnTx/>
                <a:uFillTx/>
                <a:latin typeface="Arial"/>
                <a:ea typeface="+mn-ea"/>
                <a:cs typeface="+mn-cs"/>
              </a:rPr>
              <a:t>We</a:t>
            </a:r>
            <a:r>
              <a:rPr kumimoji="0" lang="sv-SE" sz="3200" b="0" i="0" u="none" strike="noStrike" kern="1200" cap="none" spc="0" normalizeH="0" baseline="0" noProof="0" dirty="0">
                <a:ln>
                  <a:noFill/>
                </a:ln>
                <a:solidFill>
                  <a:prstClr val="black"/>
                </a:solidFill>
                <a:effectLst/>
                <a:uLnTx/>
                <a:uFillTx/>
                <a:latin typeface="Arial"/>
                <a:ea typeface="+mn-ea"/>
                <a:cs typeface="+mn-cs"/>
              </a:rPr>
              <a:t> </a:t>
            </a:r>
            <a:r>
              <a:rPr kumimoji="0" lang="sv-SE" sz="3200" b="0" i="0" u="none" strike="noStrike" kern="1200" cap="none" spc="0" normalizeH="0" baseline="0" noProof="0" dirty="0" err="1">
                <a:ln>
                  <a:noFill/>
                </a:ln>
                <a:solidFill>
                  <a:prstClr val="black"/>
                </a:solidFill>
                <a:effectLst/>
                <a:uLnTx/>
                <a:uFillTx/>
                <a:latin typeface="Arial"/>
                <a:ea typeface="+mn-ea"/>
                <a:cs typeface="+mn-cs"/>
              </a:rPr>
              <a:t>are</a:t>
            </a:r>
            <a:r>
              <a:rPr kumimoji="0" lang="sv-SE" sz="3200" b="0" i="0" u="none" strike="noStrike" kern="1200" cap="none" spc="0" normalizeH="0" baseline="0" noProof="0" dirty="0">
                <a:ln>
                  <a:noFill/>
                </a:ln>
                <a:solidFill>
                  <a:prstClr val="black"/>
                </a:solidFill>
                <a:effectLst/>
                <a:uLnTx/>
                <a:uFillTx/>
                <a:latin typeface="Arial"/>
                <a:ea typeface="+mn-ea"/>
                <a:cs typeface="+mn-cs"/>
              </a:rPr>
              <a:t> </a:t>
            </a:r>
            <a:r>
              <a:rPr kumimoji="0" lang="sv-SE" sz="3200" b="0" i="0" u="none" strike="noStrike" kern="1200" cap="none" spc="0" normalizeH="0" baseline="0" noProof="0" dirty="0" err="1">
                <a:ln>
                  <a:noFill/>
                </a:ln>
                <a:solidFill>
                  <a:prstClr val="black"/>
                </a:solidFill>
                <a:effectLst/>
                <a:uLnTx/>
                <a:uFillTx/>
                <a:latin typeface="Arial"/>
                <a:ea typeface="+mn-ea"/>
                <a:cs typeface="+mn-cs"/>
              </a:rPr>
              <a:t>here</a:t>
            </a:r>
            <a:r>
              <a:rPr kumimoji="0" lang="sv-SE" sz="3200" b="0" i="0" u="none" strike="noStrike" kern="1200" cap="none" spc="0" normalizeH="0" baseline="0" noProof="0" dirty="0">
                <a:ln>
                  <a:noFill/>
                </a:ln>
                <a:solidFill>
                  <a:prstClr val="black"/>
                </a:solidFill>
                <a:effectLst/>
                <a:uLnTx/>
                <a:uFillTx/>
                <a:latin typeface="Arial"/>
                <a:ea typeface="+mn-ea"/>
                <a:cs typeface="+mn-cs"/>
              </a:rPr>
              <a:t> to </a:t>
            </a:r>
            <a:r>
              <a:rPr kumimoji="0" lang="sv-SE" sz="3200" b="0" i="0" u="none" strike="noStrike" kern="1200" cap="none" spc="0" normalizeH="0" baseline="0" noProof="0" dirty="0" err="1">
                <a:ln>
                  <a:noFill/>
                </a:ln>
                <a:solidFill>
                  <a:prstClr val="black"/>
                </a:solidFill>
                <a:effectLst/>
                <a:uLnTx/>
                <a:uFillTx/>
                <a:latin typeface="Arial"/>
                <a:ea typeface="+mn-ea"/>
                <a:cs typeface="+mn-cs"/>
              </a:rPr>
              <a:t>help</a:t>
            </a:r>
            <a:r>
              <a:rPr kumimoji="0" lang="sv-SE" sz="3200" b="0" i="0" u="none" strike="noStrike" kern="1200" cap="none" spc="0" normalizeH="0" baseline="0" noProof="0" dirty="0">
                <a:ln>
                  <a:noFill/>
                </a:ln>
                <a:solidFill>
                  <a:prstClr val="black"/>
                </a:solidFill>
                <a:effectLst/>
                <a:uLnTx/>
                <a:uFillTx/>
                <a:latin typeface="Arial"/>
                <a:ea typeface="+mn-ea"/>
                <a:cs typeface="+mn-cs"/>
              </a:rPr>
              <a:t>!</a:t>
            </a:r>
            <a:endParaRPr kumimoji="0" lang="en-GB" sz="3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rial"/>
                <a:ea typeface="+mn-ea"/>
                <a:cs typeface="+mn-cs"/>
              </a:rPr>
              <a:t>All we ask is that you try to be as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rial"/>
                <a:ea typeface="+mn-ea"/>
                <a:cs typeface="+mn-cs"/>
              </a:rPr>
              <a:t>specific as possible in your request</a:t>
            </a:r>
            <a:endParaRPr kumimoji="0" lang="sv-SE" sz="3200" b="0" i="0" u="none" strike="noStrike" kern="1200" cap="none" spc="0" normalizeH="0" baseline="0" noProof="0" dirty="0">
              <a:ln>
                <a:noFill/>
              </a:ln>
              <a:solidFill>
                <a:prstClr val="black"/>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93169964"/>
      </p:ext>
    </p:extLst>
  </p:cSld>
  <p:clrMapOvr>
    <a:masterClrMapping/>
  </p:clrMapOvr>
  <p:transition spd="slow" advTm="4061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1000"/>
                                        <p:tgtEl>
                                          <p:spTgt spid="3">
                                            <p:txEl>
                                              <p:pRg st="10" end="10"/>
                                            </p:txEl>
                                          </p:spTgt>
                                        </p:tgtEl>
                                      </p:cBhvr>
                                    </p:animEffect>
                                    <p:anim calcmode="lin" valueType="num">
                                      <p:cBhvr>
                                        <p:cTn id="6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Effect transition="in" filter="fade">
                                      <p:cBhvr>
                                        <p:cTn id="66" dur="1000"/>
                                        <p:tgtEl>
                                          <p:spTgt spid="3">
                                            <p:txEl>
                                              <p:pRg st="11" end="11"/>
                                            </p:txEl>
                                          </p:spTgt>
                                        </p:tgtEl>
                                      </p:cBhvr>
                                    </p:animEffect>
                                    <p:anim calcmode="lin" valueType="num">
                                      <p:cBhvr>
                                        <p:cTn id="6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Effect transition="in" filter="fade">
                                      <p:cBhvr>
                                        <p:cTn id="71" dur="1000"/>
                                        <p:tgtEl>
                                          <p:spTgt spid="3">
                                            <p:txEl>
                                              <p:pRg st="12" end="12"/>
                                            </p:txEl>
                                          </p:spTgt>
                                        </p:tgtEl>
                                      </p:cBhvr>
                                    </p:animEffect>
                                    <p:anim calcmode="lin" valueType="num">
                                      <p:cBhvr>
                                        <p:cTn id="7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1000"/>
                                        <p:tgtEl>
                                          <p:spTgt spid="4"/>
                                        </p:tgtEl>
                                      </p:cBhvr>
                                    </p:animEffect>
                                    <p:anim calcmode="lin" valueType="num">
                                      <p:cBhvr>
                                        <p:cTn id="79" dur="1000" fill="hold"/>
                                        <p:tgtEl>
                                          <p:spTgt spid="4"/>
                                        </p:tgtEl>
                                        <p:attrNameLst>
                                          <p:attrName>ppt_x</p:attrName>
                                        </p:attrNameLst>
                                      </p:cBhvr>
                                      <p:tavLst>
                                        <p:tav tm="0">
                                          <p:val>
                                            <p:strVal val="#ppt_x"/>
                                          </p:val>
                                        </p:tav>
                                        <p:tav tm="100000">
                                          <p:val>
                                            <p:strVal val="#ppt_x"/>
                                          </p:val>
                                        </p:tav>
                                      </p:tavLst>
                                    </p:anim>
                                    <p:anim calcmode="lin" valueType="num">
                                      <p:cBhvr>
                                        <p:cTn id="8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5">
                                            <p:txEl>
                                              <p:pRg st="0" end="0"/>
                                            </p:txEl>
                                          </p:spTgt>
                                        </p:tgtEl>
                                        <p:attrNameLst>
                                          <p:attrName>style.visibility</p:attrName>
                                        </p:attrNameLst>
                                      </p:cBhvr>
                                      <p:to>
                                        <p:strVal val="visible"/>
                                      </p:to>
                                    </p:set>
                                    <p:animEffect transition="in" filter="fade">
                                      <p:cBhvr>
                                        <p:cTn id="85" dur="1000"/>
                                        <p:tgtEl>
                                          <p:spTgt spid="5">
                                            <p:txEl>
                                              <p:pRg st="0" end="0"/>
                                            </p:txEl>
                                          </p:spTgt>
                                        </p:tgtEl>
                                      </p:cBhvr>
                                    </p:animEffect>
                                    <p:anim calcmode="lin" valueType="num">
                                      <p:cBhvr>
                                        <p:cTn id="8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7" dur="1000" fill="hold"/>
                                        <p:tgtEl>
                                          <p:spTgt spid="5">
                                            <p:txEl>
                                              <p:pRg st="0" end="0"/>
                                            </p:txEl>
                                          </p:spTgt>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5">
                                            <p:txEl>
                                              <p:pRg st="1" end="1"/>
                                            </p:txEl>
                                          </p:spTgt>
                                        </p:tgtEl>
                                        <p:attrNameLst>
                                          <p:attrName>style.visibility</p:attrName>
                                        </p:attrNameLst>
                                      </p:cBhvr>
                                      <p:to>
                                        <p:strVal val="visible"/>
                                      </p:to>
                                    </p:set>
                                    <p:animEffect transition="in" filter="fade">
                                      <p:cBhvr>
                                        <p:cTn id="90" dur="1000"/>
                                        <p:tgtEl>
                                          <p:spTgt spid="5">
                                            <p:txEl>
                                              <p:pRg st="1" end="1"/>
                                            </p:txEl>
                                          </p:spTgt>
                                        </p:tgtEl>
                                      </p:cBhvr>
                                    </p:animEffect>
                                    <p:anim calcmode="lin" valueType="num">
                                      <p:cBhvr>
                                        <p:cTn id="9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2" dur="1000" fill="hold"/>
                                        <p:tgtEl>
                                          <p:spTgt spid="5">
                                            <p:txEl>
                                              <p:pRg st="1" end="1"/>
                                            </p:txEl>
                                          </p:spTgt>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5">
                                            <p:txEl>
                                              <p:pRg st="2" end="2"/>
                                            </p:txEl>
                                          </p:spTgt>
                                        </p:tgtEl>
                                        <p:attrNameLst>
                                          <p:attrName>style.visibility</p:attrName>
                                        </p:attrNameLst>
                                      </p:cBhvr>
                                      <p:to>
                                        <p:strVal val="visible"/>
                                      </p:to>
                                    </p:set>
                                    <p:animEffect transition="in" filter="fade">
                                      <p:cBhvr>
                                        <p:cTn id="95" dur="1000"/>
                                        <p:tgtEl>
                                          <p:spTgt spid="5">
                                            <p:txEl>
                                              <p:pRg st="2" end="2"/>
                                            </p:txEl>
                                          </p:spTgt>
                                        </p:tgtEl>
                                      </p:cBhvr>
                                    </p:animEffect>
                                    <p:anim calcmode="lin" valueType="num">
                                      <p:cBhvr>
                                        <p:cTn id="9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05A26E4B-927E-A672-F651-32533E44E197}"/>
              </a:ext>
            </a:extLst>
          </p:cNvPr>
          <p:cNvSpPr>
            <a:spLocks noGrp="1"/>
          </p:cNvSpPr>
          <p:nvPr>
            <p:ph type="body" sz="quarter" idx="12"/>
          </p:nvPr>
        </p:nvSpPr>
        <p:spPr>
          <a:xfrm>
            <a:off x="814039" y="312234"/>
            <a:ext cx="5632413" cy="5661445"/>
          </a:xfrm>
        </p:spPr>
        <p:txBody>
          <a:bodyPr anchor="ctr">
            <a:normAutofit/>
          </a:bodyPr>
          <a:lstStyle/>
          <a:p>
            <a:pPr marL="0" indent="0">
              <a:buNone/>
            </a:pPr>
            <a:r>
              <a:rPr lang="sv-SE" sz="2800" b="1" dirty="0"/>
              <a:t>Support Café in Zoom</a:t>
            </a:r>
          </a:p>
          <a:p>
            <a:pPr marL="0" indent="0">
              <a:buNone/>
            </a:pPr>
            <a:r>
              <a:rPr lang="sv-SE" sz="2800" b="1" dirty="0"/>
              <a:t>Meeting ID 9023778888</a:t>
            </a:r>
          </a:p>
          <a:p>
            <a:pPr marL="0" indent="0">
              <a:buNone/>
            </a:pPr>
            <a:endParaRPr lang="sv-SE" sz="2800" dirty="0"/>
          </a:p>
          <a:p>
            <a:pPr marL="0" indent="0">
              <a:buNone/>
            </a:pPr>
            <a:r>
              <a:rPr lang="sv-SE" sz="2800" b="1" dirty="0" err="1"/>
              <a:t>Opening</a:t>
            </a:r>
            <a:r>
              <a:rPr lang="sv-SE" sz="2800" b="1" dirty="0"/>
              <a:t> </a:t>
            </a:r>
            <a:r>
              <a:rPr lang="sv-SE" sz="2800" b="1" dirty="0" err="1"/>
              <a:t>hours</a:t>
            </a:r>
            <a:endParaRPr lang="sv-SE" sz="2800" b="1" dirty="0"/>
          </a:p>
          <a:p>
            <a:pPr marL="0" indent="0">
              <a:buNone/>
            </a:pPr>
            <a:r>
              <a:rPr lang="sv-SE" sz="2800" dirty="0" err="1"/>
              <a:t>Monday</a:t>
            </a:r>
            <a:r>
              <a:rPr lang="sv-SE" sz="2800" dirty="0"/>
              <a:t> – </a:t>
            </a:r>
            <a:r>
              <a:rPr lang="sv-SE" sz="2800" dirty="0" err="1"/>
              <a:t>Friday</a:t>
            </a:r>
            <a:r>
              <a:rPr lang="sv-SE" sz="2800" dirty="0"/>
              <a:t> 8 </a:t>
            </a:r>
            <a:r>
              <a:rPr lang="sv-SE" sz="2800" dirty="0" err="1"/>
              <a:t>am</a:t>
            </a:r>
            <a:r>
              <a:rPr lang="sv-SE" sz="2800" dirty="0"/>
              <a:t> – 4 </a:t>
            </a:r>
            <a:r>
              <a:rPr lang="sv-SE" sz="2800" dirty="0" err="1"/>
              <a:t>pm</a:t>
            </a:r>
            <a:endParaRPr lang="sv-SE" sz="2800" dirty="0"/>
          </a:p>
          <a:p>
            <a:pPr marL="0" indent="0">
              <a:buNone/>
            </a:pPr>
            <a:r>
              <a:rPr lang="sv-SE" sz="2800" dirty="0" err="1"/>
              <a:t>Closed</a:t>
            </a:r>
            <a:r>
              <a:rPr lang="sv-SE" sz="2800" dirty="0"/>
              <a:t> </a:t>
            </a:r>
            <a:r>
              <a:rPr lang="sv-SE" sz="2800" dirty="0" err="1"/>
              <a:t>Tuesday</a:t>
            </a:r>
            <a:r>
              <a:rPr lang="sv-SE" sz="2800" dirty="0"/>
              <a:t> 9 </a:t>
            </a:r>
            <a:r>
              <a:rPr lang="sv-SE" sz="2800" dirty="0" err="1"/>
              <a:t>am</a:t>
            </a:r>
            <a:r>
              <a:rPr lang="sv-SE" sz="2800" dirty="0"/>
              <a:t> – 10 </a:t>
            </a:r>
            <a:r>
              <a:rPr lang="sv-SE" sz="2800" dirty="0" err="1"/>
              <a:t>am</a:t>
            </a:r>
            <a:endParaRPr lang="en-GB" sz="2800" dirty="0"/>
          </a:p>
        </p:txBody>
      </p:sp>
      <p:pic>
        <p:nvPicPr>
          <p:cNvPr id="14" name="Bild 13" descr="Onlinemöte kontur">
            <a:extLst>
              <a:ext uri="{FF2B5EF4-FFF2-40B4-BE49-F238E27FC236}">
                <a16:creationId xmlns:a16="http://schemas.microsoft.com/office/drawing/2014/main" id="{828BC622-0604-DCC2-1D3A-0FB21F4FF7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3681" y="1855470"/>
            <a:ext cx="3764280" cy="3764280"/>
          </a:xfrm>
          <a:prstGeom prst="rect">
            <a:avLst/>
          </a:prstGeom>
        </p:spPr>
      </p:pic>
    </p:spTree>
    <p:extLst>
      <p:ext uri="{BB962C8B-B14F-4D97-AF65-F5344CB8AC3E}">
        <p14:creationId xmlns:p14="http://schemas.microsoft.com/office/powerpoint/2010/main" val="927185379"/>
      </p:ext>
    </p:extLst>
  </p:cSld>
  <p:clrMapOvr>
    <a:masterClrMapping/>
  </p:clrMapOvr>
  <p:transition spd="slow" advTm="30689">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30E12-0088-0E9B-F09C-92955D72D7F9}"/>
            </a:ext>
          </a:extLst>
        </p:cNvPr>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077FDF95-934E-6F8F-12FB-8C315F2CB3C2}"/>
              </a:ext>
            </a:extLst>
          </p:cNvPr>
          <p:cNvSpPr>
            <a:spLocks noGrp="1"/>
          </p:cNvSpPr>
          <p:nvPr>
            <p:ph type="body" sz="quarter" idx="13"/>
          </p:nvPr>
        </p:nvSpPr>
        <p:spPr/>
        <p:txBody>
          <a:bodyPr/>
          <a:lstStyle/>
          <a:p>
            <a:endParaRPr lang="sv-SE"/>
          </a:p>
        </p:txBody>
      </p:sp>
      <p:sp>
        <p:nvSpPr>
          <p:cNvPr id="4" name="Rubrik 3">
            <a:extLst>
              <a:ext uri="{FF2B5EF4-FFF2-40B4-BE49-F238E27FC236}">
                <a16:creationId xmlns:a16="http://schemas.microsoft.com/office/drawing/2014/main" id="{BD1B371A-273F-BCD7-D18F-0A7E04DFC980}"/>
              </a:ext>
            </a:extLst>
          </p:cNvPr>
          <p:cNvSpPr>
            <a:spLocks noGrp="1"/>
          </p:cNvSpPr>
          <p:nvPr>
            <p:ph type="title"/>
          </p:nvPr>
        </p:nvSpPr>
        <p:spPr/>
        <p:txBody>
          <a:bodyPr/>
          <a:lstStyle/>
          <a:p>
            <a:r>
              <a:rPr lang="sv-SE" dirty="0"/>
              <a:t>Student Health Services</a:t>
            </a:r>
          </a:p>
        </p:txBody>
      </p:sp>
    </p:spTree>
    <p:extLst>
      <p:ext uri="{BB962C8B-B14F-4D97-AF65-F5344CB8AC3E}">
        <p14:creationId xmlns:p14="http://schemas.microsoft.com/office/powerpoint/2010/main" val="297732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_page_1_color_pp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95"/>
            <a:ext cx="12192000" cy="6853905"/>
          </a:xfrm>
          <a:prstGeom prst="rect">
            <a:avLst/>
          </a:prstGeom>
        </p:spPr>
      </p:pic>
      <p:pic>
        <p:nvPicPr>
          <p:cNvPr id="9" name="Bildobjekt 8"/>
          <p:cNvPicPr>
            <a:picLocks noChangeAspect="1"/>
          </p:cNvPicPr>
          <p:nvPr/>
        </p:nvPicPr>
        <p:blipFill>
          <a:blip r:embed="rId4"/>
          <a:stretch>
            <a:fillRect/>
          </a:stretch>
        </p:blipFill>
        <p:spPr>
          <a:xfrm>
            <a:off x="10453709" y="412632"/>
            <a:ext cx="1175348" cy="1401921"/>
          </a:xfrm>
          <a:prstGeom prst="rect">
            <a:avLst/>
          </a:prstGeom>
        </p:spPr>
      </p:pic>
      <p:sp>
        <p:nvSpPr>
          <p:cNvPr id="4" name="textruta 3">
            <a:extLst>
              <a:ext uri="{FF2B5EF4-FFF2-40B4-BE49-F238E27FC236}">
                <a16:creationId xmlns:a16="http://schemas.microsoft.com/office/drawing/2014/main" id="{99D74C67-E935-18A2-D9B0-F0E77890F18A}"/>
              </a:ext>
            </a:extLst>
          </p:cNvPr>
          <p:cNvSpPr txBox="1"/>
          <p:nvPr/>
        </p:nvSpPr>
        <p:spPr>
          <a:xfrm>
            <a:off x="3191366" y="4528742"/>
            <a:ext cx="5809268" cy="1831271"/>
          </a:xfrm>
          <a:prstGeom prst="rect">
            <a:avLst/>
          </a:prstGeom>
          <a:noFill/>
          <a:ln>
            <a:solidFill>
              <a:schemeClr val="bg1"/>
            </a:solidFill>
          </a:ln>
        </p:spPr>
        <p:txBody>
          <a:bodyPr wrap="square">
            <a:spAutoFit/>
          </a:bodyPr>
          <a:lstStyle/>
          <a:p>
            <a:pPr algn="ctr"/>
            <a:r>
              <a:rPr lang="sv-SE" dirty="0" err="1">
                <a:solidFill>
                  <a:schemeClr val="bg1"/>
                </a:solidFill>
                <a:latin typeface="Tahoma"/>
                <a:ea typeface="Tahoma"/>
                <a:cs typeface="Times New Roman"/>
              </a:rPr>
              <a:t>Click</a:t>
            </a:r>
            <a:r>
              <a:rPr lang="sv-SE" dirty="0">
                <a:solidFill>
                  <a:schemeClr val="bg1"/>
                </a:solidFill>
                <a:latin typeface="Tahoma"/>
                <a:ea typeface="Tahoma"/>
                <a:cs typeface="Times New Roman"/>
              </a:rPr>
              <a:t> on ”Services and Tools” at </a:t>
            </a:r>
            <a:br>
              <a:rPr lang="sv-SE" dirty="0">
                <a:solidFill>
                  <a:schemeClr val="bg1"/>
                </a:solidFill>
                <a:latin typeface="Tahoma"/>
                <a:ea typeface="Tahoma"/>
                <a:cs typeface="Times New Roman"/>
              </a:rPr>
            </a:br>
            <a:r>
              <a:rPr lang="sv-SE" dirty="0">
                <a:solidFill>
                  <a:schemeClr val="bg1"/>
                </a:solidFill>
                <a:latin typeface="Tahoma"/>
                <a:ea typeface="Tahoma"/>
                <a:cs typeface="Times New Roman"/>
                <a:hlinkClick r:id="rId5">
                  <a:extLst>
                    <a:ext uri="{A12FA001-AC4F-418D-AE19-62706E023703}">
                      <ahyp:hlinkClr xmlns:ahyp="http://schemas.microsoft.com/office/drawing/2018/hyperlinkcolor" val="tx"/>
                    </a:ext>
                  </a:extLst>
                </a:hlinkClick>
              </a:rPr>
              <a:t>www.du.se/en/student-web</a:t>
            </a:r>
            <a:endParaRPr lang="sv-SE" dirty="0">
              <a:solidFill>
                <a:schemeClr val="bg1"/>
              </a:solidFill>
              <a:latin typeface="Tahoma"/>
              <a:ea typeface="Tahoma"/>
              <a:cs typeface="Times New Roman"/>
            </a:endParaRPr>
          </a:p>
          <a:p>
            <a:pPr algn="ctr"/>
            <a:endParaRPr lang="sv-SE" dirty="0">
              <a:solidFill>
                <a:schemeClr val="bg1"/>
              </a:solidFill>
              <a:latin typeface="Tahoma"/>
              <a:ea typeface="Tahoma"/>
              <a:cs typeface="Times New Roman"/>
            </a:endParaRPr>
          </a:p>
          <a:p>
            <a:pPr algn="ctr"/>
            <a:r>
              <a:rPr lang="sv-SE" dirty="0">
                <a:solidFill>
                  <a:schemeClr val="bg1"/>
                </a:solidFill>
                <a:latin typeface="Tahoma"/>
                <a:ea typeface="Tahoma"/>
                <a:cs typeface="Times New Roman"/>
              </a:rPr>
              <a:t>Or email:</a:t>
            </a:r>
            <a:br>
              <a:rPr lang="sv-SE" dirty="0">
                <a:solidFill>
                  <a:schemeClr val="bg1"/>
                </a:solidFill>
                <a:latin typeface="Tahoma"/>
                <a:ea typeface="Tahoma"/>
                <a:cs typeface="Times New Roman"/>
              </a:rPr>
            </a:br>
            <a:r>
              <a:rPr lang="sv-SE" sz="900" dirty="0">
                <a:solidFill>
                  <a:schemeClr val="bg1"/>
                </a:solidFill>
                <a:latin typeface="Tahoma"/>
                <a:ea typeface="Tahoma"/>
                <a:cs typeface="Times New Roman"/>
              </a:rPr>
              <a:t> </a:t>
            </a:r>
          </a:p>
          <a:p>
            <a:pPr algn="ctr"/>
            <a:r>
              <a:rPr lang="sv-SE" sz="3200" dirty="0">
                <a:solidFill>
                  <a:schemeClr val="bg1"/>
                </a:solidFill>
                <a:latin typeface="Tahoma"/>
                <a:ea typeface="Tahoma"/>
                <a:cs typeface="Times New Roman"/>
              </a:rPr>
              <a:t>support@du.se</a:t>
            </a:r>
          </a:p>
        </p:txBody>
      </p:sp>
      <p:sp>
        <p:nvSpPr>
          <p:cNvPr id="7" name="textruta 6">
            <a:extLst>
              <a:ext uri="{FF2B5EF4-FFF2-40B4-BE49-F238E27FC236}">
                <a16:creationId xmlns:a16="http://schemas.microsoft.com/office/drawing/2014/main" id="{CD3B5009-450C-6E5A-6567-1B2D16AF9B85}"/>
              </a:ext>
            </a:extLst>
          </p:cNvPr>
          <p:cNvSpPr txBox="1"/>
          <p:nvPr/>
        </p:nvSpPr>
        <p:spPr>
          <a:xfrm>
            <a:off x="1902360" y="573779"/>
            <a:ext cx="8387280" cy="1061829"/>
          </a:xfrm>
          <a:prstGeom prst="rect">
            <a:avLst/>
          </a:prstGeom>
          <a:noFill/>
        </p:spPr>
        <p:txBody>
          <a:bodyPr wrap="square" rtlCol="0">
            <a:spAutoFit/>
          </a:bodyPr>
          <a:lstStyle/>
          <a:p>
            <a:pPr algn="ctr"/>
            <a:r>
              <a:rPr lang="sv-SE" sz="4500" dirty="0">
                <a:solidFill>
                  <a:schemeClr val="bg1"/>
                </a:solidFill>
                <a:latin typeface="Tahoma"/>
                <a:ea typeface="Tahoma"/>
                <a:cs typeface="Tahoma"/>
              </a:rPr>
              <a:t>Support </a:t>
            </a:r>
            <a:r>
              <a:rPr lang="sv-SE" sz="4500" dirty="0" err="1">
                <a:solidFill>
                  <a:schemeClr val="bg1"/>
                </a:solidFill>
                <a:latin typeface="Tahoma"/>
                <a:ea typeface="Tahoma"/>
                <a:cs typeface="Tahoma"/>
              </a:rPr>
              <a:t>during</a:t>
            </a:r>
            <a:r>
              <a:rPr lang="sv-SE" sz="4500" dirty="0">
                <a:solidFill>
                  <a:schemeClr val="bg1"/>
                </a:solidFill>
                <a:latin typeface="Tahoma"/>
                <a:ea typeface="Tahoma"/>
                <a:cs typeface="Tahoma"/>
              </a:rPr>
              <a:t> </a:t>
            </a:r>
            <a:r>
              <a:rPr lang="sv-SE" sz="4500" dirty="0" err="1">
                <a:solidFill>
                  <a:schemeClr val="bg1"/>
                </a:solidFill>
                <a:latin typeface="Tahoma"/>
                <a:ea typeface="Tahoma"/>
                <a:cs typeface="Tahoma"/>
              </a:rPr>
              <a:t>your</a:t>
            </a:r>
            <a:r>
              <a:rPr lang="sv-SE" sz="4500" dirty="0">
                <a:solidFill>
                  <a:schemeClr val="bg1"/>
                </a:solidFill>
                <a:latin typeface="Tahoma"/>
                <a:ea typeface="Tahoma"/>
                <a:cs typeface="Tahoma"/>
              </a:rPr>
              <a:t> studies</a:t>
            </a:r>
            <a:endParaRPr lang="sv-SE" sz="4500" dirty="0">
              <a:solidFill>
                <a:schemeClr val="bg1"/>
              </a:solidFill>
            </a:endParaRPr>
          </a:p>
          <a:p>
            <a:endParaRPr lang="sv-SE" dirty="0"/>
          </a:p>
        </p:txBody>
      </p:sp>
      <p:sp>
        <p:nvSpPr>
          <p:cNvPr id="12" name="textruta 11">
            <a:extLst>
              <a:ext uri="{FF2B5EF4-FFF2-40B4-BE49-F238E27FC236}">
                <a16:creationId xmlns:a16="http://schemas.microsoft.com/office/drawing/2014/main" id="{14ADF782-5AA2-AAB9-5904-9763D0CD7393}"/>
              </a:ext>
            </a:extLst>
          </p:cNvPr>
          <p:cNvSpPr txBox="1"/>
          <p:nvPr/>
        </p:nvSpPr>
        <p:spPr>
          <a:xfrm>
            <a:off x="2130034" y="1644639"/>
            <a:ext cx="7931931" cy="2862322"/>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sv-SE" sz="2200" dirty="0">
                <a:solidFill>
                  <a:schemeClr val="bg1"/>
                </a:solidFill>
                <a:latin typeface="Tahoma"/>
                <a:ea typeface="Times New Roman" charset="0"/>
                <a:cs typeface="Times New Roman"/>
              </a:rPr>
              <a:t>Student </a:t>
            </a:r>
            <a:r>
              <a:rPr lang="sv-SE" sz="2200" dirty="0" err="1">
                <a:solidFill>
                  <a:schemeClr val="bg1"/>
                </a:solidFill>
                <a:latin typeface="Tahoma"/>
                <a:ea typeface="Times New Roman" charset="0"/>
                <a:cs typeface="Times New Roman"/>
              </a:rPr>
              <a:t>Counsellors</a:t>
            </a:r>
            <a:endParaRPr lang="sv-SE" sz="2200" dirty="0">
              <a:solidFill>
                <a:schemeClr val="bg1"/>
              </a:solidFill>
              <a:latin typeface="Tahoma"/>
              <a:ea typeface="Times New Roman" charset="0"/>
              <a:cs typeface="Times New Roman"/>
            </a:endParaRPr>
          </a:p>
          <a:p>
            <a:pPr marL="457200" indent="-457200">
              <a:lnSpc>
                <a:spcPct val="150000"/>
              </a:lnSpc>
              <a:buFont typeface="Arial" panose="020B0604020202020204" pitchFamily="34" charset="0"/>
              <a:buChar char="•"/>
            </a:pPr>
            <a:r>
              <a:rPr lang="sv-SE" sz="2200" dirty="0">
                <a:solidFill>
                  <a:schemeClr val="bg1"/>
                </a:solidFill>
                <a:latin typeface="Tahoma"/>
                <a:ea typeface="Times New Roman" charset="0"/>
                <a:cs typeface="Times New Roman"/>
              </a:rPr>
              <a:t>University </a:t>
            </a:r>
            <a:r>
              <a:rPr lang="sv-SE" sz="2200" dirty="0" err="1">
                <a:solidFill>
                  <a:schemeClr val="bg1"/>
                </a:solidFill>
                <a:latin typeface="Tahoma"/>
                <a:ea typeface="Times New Roman" charset="0"/>
                <a:cs typeface="Times New Roman"/>
              </a:rPr>
              <a:t>Chaplain</a:t>
            </a:r>
            <a:r>
              <a:rPr lang="sv-SE" sz="2200" dirty="0">
                <a:solidFill>
                  <a:schemeClr val="bg1"/>
                </a:solidFill>
                <a:latin typeface="Tahoma"/>
                <a:ea typeface="Times New Roman" charset="0"/>
                <a:cs typeface="Times New Roman"/>
              </a:rPr>
              <a:t>			Student Health Services</a:t>
            </a:r>
          </a:p>
          <a:p>
            <a:pPr marL="457200" indent="-457200">
              <a:lnSpc>
                <a:spcPct val="150000"/>
              </a:lnSpc>
              <a:buFont typeface="Arial" panose="020B0604020202020204" pitchFamily="34" charset="0"/>
              <a:buChar char="•"/>
            </a:pPr>
            <a:r>
              <a:rPr lang="sv-SE" sz="2200" dirty="0" err="1">
                <a:solidFill>
                  <a:schemeClr val="bg1"/>
                </a:solidFill>
                <a:latin typeface="Tahoma"/>
                <a:ea typeface="Times New Roman" charset="0"/>
                <a:cs typeface="Times New Roman"/>
              </a:rPr>
              <a:t>Disability</a:t>
            </a:r>
            <a:r>
              <a:rPr lang="sv-SE" sz="2200" dirty="0">
                <a:solidFill>
                  <a:schemeClr val="bg1"/>
                </a:solidFill>
                <a:latin typeface="Tahoma"/>
                <a:ea typeface="Times New Roman" charset="0"/>
                <a:cs typeface="Times New Roman"/>
              </a:rPr>
              <a:t> </a:t>
            </a:r>
            <a:r>
              <a:rPr lang="sv-SE" sz="2200" dirty="0" err="1">
                <a:solidFill>
                  <a:schemeClr val="bg1"/>
                </a:solidFill>
                <a:latin typeface="Tahoma"/>
                <a:ea typeface="Times New Roman" charset="0"/>
                <a:cs typeface="Times New Roman"/>
              </a:rPr>
              <a:t>Coordinators</a:t>
            </a:r>
            <a:endParaRPr lang="sv-SE" sz="2200" dirty="0">
              <a:solidFill>
                <a:schemeClr val="bg1"/>
              </a:solidFill>
              <a:latin typeface="Tahoma"/>
              <a:ea typeface="Times New Roman" charset="0"/>
              <a:cs typeface="Times New Roman"/>
            </a:endParaRPr>
          </a:p>
          <a:p>
            <a:pPr>
              <a:lnSpc>
                <a:spcPct val="150000"/>
              </a:lnSpc>
            </a:pPr>
            <a:endParaRPr lang="sv-SE" sz="2000" dirty="0">
              <a:solidFill>
                <a:schemeClr val="bg1"/>
              </a:solidFill>
              <a:latin typeface="Tahoma"/>
              <a:ea typeface="Times New Roman" charset="0"/>
              <a:cs typeface="Times New Roman"/>
            </a:endParaRPr>
          </a:p>
          <a:p>
            <a:pPr marL="457200" indent="-457200">
              <a:lnSpc>
                <a:spcPct val="150000"/>
              </a:lnSpc>
              <a:buFont typeface="Arial" panose="020B0604020202020204" pitchFamily="34" charset="0"/>
              <a:buChar char="•"/>
            </a:pPr>
            <a:r>
              <a:rPr lang="sv-SE" sz="2200" dirty="0" err="1">
                <a:solidFill>
                  <a:schemeClr val="bg1"/>
                </a:solidFill>
                <a:latin typeface="Tahoma"/>
                <a:ea typeface="Times New Roman" charset="0"/>
                <a:cs typeface="Times New Roman"/>
              </a:rPr>
              <a:t>Study</a:t>
            </a:r>
            <a:r>
              <a:rPr lang="sv-SE" sz="2200" dirty="0">
                <a:solidFill>
                  <a:schemeClr val="bg1"/>
                </a:solidFill>
                <a:latin typeface="Tahoma"/>
                <a:ea typeface="Times New Roman" charset="0"/>
                <a:cs typeface="Times New Roman"/>
              </a:rPr>
              <a:t> and </a:t>
            </a:r>
            <a:r>
              <a:rPr lang="sv-SE" sz="2200" dirty="0" err="1">
                <a:solidFill>
                  <a:schemeClr val="bg1"/>
                </a:solidFill>
                <a:latin typeface="Tahoma"/>
                <a:ea typeface="Times New Roman" charset="0"/>
                <a:cs typeface="Times New Roman"/>
              </a:rPr>
              <a:t>Career</a:t>
            </a:r>
            <a:r>
              <a:rPr lang="sv-SE" sz="2200" dirty="0">
                <a:solidFill>
                  <a:schemeClr val="bg1"/>
                </a:solidFill>
                <a:latin typeface="Tahoma"/>
                <a:ea typeface="Times New Roman" charset="0"/>
                <a:cs typeface="Times New Roman"/>
              </a:rPr>
              <a:t> </a:t>
            </a:r>
            <a:r>
              <a:rPr lang="sv-SE" sz="2200" dirty="0" err="1">
                <a:solidFill>
                  <a:schemeClr val="bg1"/>
                </a:solidFill>
                <a:latin typeface="Tahoma"/>
                <a:ea typeface="Times New Roman" charset="0"/>
                <a:cs typeface="Times New Roman"/>
              </a:rPr>
              <a:t>Counsellors</a:t>
            </a:r>
            <a:endParaRPr lang="sv-SE" sz="2200" b="1" dirty="0">
              <a:solidFill>
                <a:schemeClr val="bg1"/>
              </a:solidFill>
              <a:latin typeface="Tahoma"/>
              <a:ea typeface="Times New Roman" charset="0"/>
              <a:cs typeface="Times New Roman"/>
            </a:endParaRPr>
          </a:p>
          <a:p>
            <a:endParaRPr lang="sv-SE" dirty="0"/>
          </a:p>
        </p:txBody>
      </p:sp>
      <p:sp>
        <p:nvSpPr>
          <p:cNvPr id="5" name="Höger klammerparentes 4">
            <a:extLst>
              <a:ext uri="{FF2B5EF4-FFF2-40B4-BE49-F238E27FC236}">
                <a16:creationId xmlns:a16="http://schemas.microsoft.com/office/drawing/2014/main" id="{CDE78610-FBE1-2985-1644-8F1FB006F8C2}"/>
              </a:ext>
            </a:extLst>
          </p:cNvPr>
          <p:cNvSpPr/>
          <p:nvPr/>
        </p:nvSpPr>
        <p:spPr>
          <a:xfrm>
            <a:off x="5631614" y="1902476"/>
            <a:ext cx="400050" cy="1248343"/>
          </a:xfrm>
          <a:prstGeom prst="rightBrace">
            <a:avLst>
              <a:gd name="adj1" fmla="val 8333"/>
              <a:gd name="adj2" fmla="val 50000"/>
            </a:avLst>
          </a:prstGeom>
          <a:noFill/>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Tree>
    <p:extLst>
      <p:ext uri="{BB962C8B-B14F-4D97-AF65-F5344CB8AC3E}">
        <p14:creationId xmlns:p14="http://schemas.microsoft.com/office/powerpoint/2010/main" val="101458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3B4D1-1A2B-3791-F3B6-E27507CE1DC2}"/>
            </a:ext>
          </a:extLst>
        </p:cNvPr>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B667CF0B-D16F-6DCA-184C-3288B09A4D62}"/>
              </a:ext>
            </a:extLst>
          </p:cNvPr>
          <p:cNvSpPr>
            <a:spLocks noGrp="1"/>
          </p:cNvSpPr>
          <p:nvPr>
            <p:ph type="body" sz="quarter" idx="13"/>
          </p:nvPr>
        </p:nvSpPr>
        <p:spPr/>
        <p:txBody>
          <a:bodyPr/>
          <a:lstStyle/>
          <a:p>
            <a:r>
              <a:rPr lang="sv-SE" dirty="0" err="1"/>
              <a:t>Stand</a:t>
            </a:r>
            <a:r>
              <a:rPr lang="sv-SE" dirty="0"/>
              <a:t> </a:t>
            </a:r>
            <a:r>
              <a:rPr lang="sv-SE" dirty="0" err="1"/>
              <a:t>up</a:t>
            </a:r>
            <a:r>
              <a:rPr lang="sv-SE" dirty="0"/>
              <a:t> and stretch!</a:t>
            </a:r>
          </a:p>
        </p:txBody>
      </p:sp>
      <p:sp>
        <p:nvSpPr>
          <p:cNvPr id="6" name="Rubrik 5">
            <a:extLst>
              <a:ext uri="{FF2B5EF4-FFF2-40B4-BE49-F238E27FC236}">
                <a16:creationId xmlns:a16="http://schemas.microsoft.com/office/drawing/2014/main" id="{FDDF21E8-50EB-F5A6-7EF7-EABD62EC5049}"/>
              </a:ext>
            </a:extLst>
          </p:cNvPr>
          <p:cNvSpPr>
            <a:spLocks noGrp="1"/>
          </p:cNvSpPr>
          <p:nvPr>
            <p:ph type="title"/>
          </p:nvPr>
        </p:nvSpPr>
        <p:spPr/>
        <p:txBody>
          <a:bodyPr/>
          <a:lstStyle/>
          <a:p>
            <a:r>
              <a:rPr lang="sv-SE" dirty="0"/>
              <a:t>Time for a </a:t>
            </a:r>
            <a:r>
              <a:rPr lang="sv-SE" dirty="0" err="1"/>
              <a:t>power</a:t>
            </a:r>
            <a:r>
              <a:rPr lang="sv-SE" dirty="0"/>
              <a:t>-break</a:t>
            </a:r>
          </a:p>
        </p:txBody>
      </p:sp>
    </p:spTree>
    <p:extLst>
      <p:ext uri="{BB962C8B-B14F-4D97-AF65-F5344CB8AC3E}">
        <p14:creationId xmlns:p14="http://schemas.microsoft.com/office/powerpoint/2010/main" val="1226193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F8345BC-17CA-5D87-E05E-407174746C66}"/>
              </a:ext>
            </a:extLst>
          </p:cNvPr>
          <p:cNvSpPr>
            <a:spLocks noGrp="1"/>
          </p:cNvSpPr>
          <p:nvPr>
            <p:ph type="title"/>
          </p:nvPr>
        </p:nvSpPr>
        <p:spPr>
          <a:xfrm>
            <a:off x="2961861" y="4296160"/>
            <a:ext cx="8415223" cy="1143045"/>
          </a:xfrm>
        </p:spPr>
        <p:txBody>
          <a:bodyPr/>
          <a:lstStyle/>
          <a:p>
            <a:r>
              <a:rPr lang="sv-SE" err="1"/>
              <a:t>Welcome</a:t>
            </a:r>
            <a:r>
              <a:rPr lang="sv-SE"/>
              <a:t> to Dalarna</a:t>
            </a:r>
            <a:endParaRPr lang="en-SE"/>
          </a:p>
        </p:txBody>
      </p:sp>
      <p:sp>
        <p:nvSpPr>
          <p:cNvPr id="7" name="Platshållare för text 6">
            <a:extLst>
              <a:ext uri="{FF2B5EF4-FFF2-40B4-BE49-F238E27FC236}">
                <a16:creationId xmlns:a16="http://schemas.microsoft.com/office/drawing/2014/main" id="{7ADE005E-22DD-1FE6-8594-FBBDE0240DD9}"/>
              </a:ext>
            </a:extLst>
          </p:cNvPr>
          <p:cNvSpPr>
            <a:spLocks noGrp="1"/>
          </p:cNvSpPr>
          <p:nvPr>
            <p:ph type="body" sz="quarter" idx="12"/>
          </p:nvPr>
        </p:nvSpPr>
        <p:spPr/>
        <p:txBody>
          <a:bodyPr/>
          <a:lstStyle/>
          <a:p>
            <a:r>
              <a:rPr lang="sv-SE" dirty="0"/>
              <a:t>Susanne Corrigox, Coordinator of International Affairs</a:t>
            </a:r>
            <a:endParaRPr lang="en-SE" dirty="0"/>
          </a:p>
        </p:txBody>
      </p:sp>
      <p:sp>
        <p:nvSpPr>
          <p:cNvPr id="9" name="Platshållare för text 8">
            <a:extLst>
              <a:ext uri="{FF2B5EF4-FFF2-40B4-BE49-F238E27FC236}">
                <a16:creationId xmlns:a16="http://schemas.microsoft.com/office/drawing/2014/main" id="{2288D5AB-86FA-F7F4-16E0-C00B3FF90C20}"/>
              </a:ext>
            </a:extLst>
          </p:cNvPr>
          <p:cNvSpPr>
            <a:spLocks noGrp="1"/>
          </p:cNvSpPr>
          <p:nvPr>
            <p:ph type="body" sz="quarter" idx="14"/>
          </p:nvPr>
        </p:nvSpPr>
        <p:spPr/>
        <p:txBody>
          <a:bodyPr/>
          <a:lstStyle/>
          <a:p>
            <a:r>
              <a:rPr lang="sv-SE"/>
              <a:t>Fotograf: Ulrika Lundholm Ericsson</a:t>
            </a:r>
            <a:endParaRPr lang="en-SE"/>
          </a:p>
        </p:txBody>
      </p:sp>
      <p:sp>
        <p:nvSpPr>
          <p:cNvPr id="4" name="Platshållare för text 3">
            <a:extLst>
              <a:ext uri="{FF2B5EF4-FFF2-40B4-BE49-F238E27FC236}">
                <a16:creationId xmlns:a16="http://schemas.microsoft.com/office/drawing/2014/main" id="{907B9669-7871-CA2F-7067-56FC998A79B1}"/>
              </a:ext>
            </a:extLst>
          </p:cNvPr>
          <p:cNvSpPr>
            <a:spLocks noGrp="1"/>
          </p:cNvSpPr>
          <p:nvPr>
            <p:ph type="body" sz="quarter" idx="13"/>
          </p:nvPr>
        </p:nvSpPr>
        <p:spPr/>
        <p:txBody>
          <a:bodyPr/>
          <a:lstStyle/>
          <a:p>
            <a:endParaRPr lang="en-SE"/>
          </a:p>
        </p:txBody>
      </p:sp>
      <p:sp>
        <p:nvSpPr>
          <p:cNvPr id="10" name="Platshållare för bild 9">
            <a:extLst>
              <a:ext uri="{FF2B5EF4-FFF2-40B4-BE49-F238E27FC236}">
                <a16:creationId xmlns:a16="http://schemas.microsoft.com/office/drawing/2014/main" id="{EA4A1961-725E-10EB-91E0-ADCE65C4B624}"/>
              </a:ext>
            </a:extLst>
          </p:cNvPr>
          <p:cNvSpPr>
            <a:spLocks noGrp="1"/>
          </p:cNvSpPr>
          <p:nvPr>
            <p:ph type="pic" sz="quarter" idx="11"/>
          </p:nvPr>
        </p:nvSpPr>
        <p:spPr/>
        <p:txBody>
          <a:bodyPr/>
          <a:lstStyle/>
          <a:p>
            <a:endParaRPr lang="sv-SE"/>
          </a:p>
        </p:txBody>
      </p:sp>
      <p:pic>
        <p:nvPicPr>
          <p:cNvPr id="11" name="Bildobjekt 10" descr="En bild som visar utomhus, vatten, transport, vattenfartyg&#10;&#10;AI-genererat innehåll kan vara felaktigt.">
            <a:extLst>
              <a:ext uri="{FF2B5EF4-FFF2-40B4-BE49-F238E27FC236}">
                <a16:creationId xmlns:a16="http://schemas.microsoft.com/office/drawing/2014/main" id="{C106385A-B4F4-4E77-E040-ED07C441F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802" y="1245059"/>
            <a:ext cx="4584787" cy="2919436"/>
          </a:xfrm>
          <a:prstGeom prst="rect">
            <a:avLst/>
          </a:prstGeom>
        </p:spPr>
      </p:pic>
      <p:pic>
        <p:nvPicPr>
          <p:cNvPr id="12" name="Bildobjekt 11" descr="En bild som visar utomhus, vinter, himmel, snö&#10;&#10;Automatiskt genererad beskrivning">
            <a:extLst>
              <a:ext uri="{FF2B5EF4-FFF2-40B4-BE49-F238E27FC236}">
                <a16:creationId xmlns:a16="http://schemas.microsoft.com/office/drawing/2014/main" id="{A6935B45-3F16-C6E6-AE7C-28355F7880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4624680" y="764538"/>
            <a:ext cx="2947466" cy="3896612"/>
          </a:xfrm>
          <a:prstGeom prst="rect">
            <a:avLst/>
          </a:prstGeom>
        </p:spPr>
      </p:pic>
      <p:pic>
        <p:nvPicPr>
          <p:cNvPr id="13" name="Bildobjekt 12" descr="En bild som visar utomhus, klädsel, konsert, person">
            <a:extLst>
              <a:ext uri="{FF2B5EF4-FFF2-40B4-BE49-F238E27FC236}">
                <a16:creationId xmlns:a16="http://schemas.microsoft.com/office/drawing/2014/main" id="{282AC501-F7C8-14B4-4977-799BBEFBA81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58017" y="1239110"/>
            <a:ext cx="4533983" cy="2947466"/>
          </a:xfrm>
          <a:prstGeom prst="rect">
            <a:avLst/>
          </a:prstGeom>
        </p:spPr>
      </p:pic>
    </p:spTree>
    <p:extLst>
      <p:ext uri="{BB962C8B-B14F-4D97-AF65-F5344CB8AC3E}">
        <p14:creationId xmlns:p14="http://schemas.microsoft.com/office/powerpoint/2010/main" val="1672417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304FC-0FC7-769E-2257-C5BF7B3BD92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8C76BED-454B-872F-8456-40A4432ED661}"/>
              </a:ext>
            </a:extLst>
          </p:cNvPr>
          <p:cNvSpPr>
            <a:spLocks noGrp="1"/>
          </p:cNvSpPr>
          <p:nvPr>
            <p:ph type="body" sz="quarter" idx="11"/>
          </p:nvPr>
        </p:nvSpPr>
        <p:spPr/>
        <p:txBody>
          <a:bodyPr/>
          <a:lstStyle/>
          <a:p>
            <a:r>
              <a:rPr lang="sv-SE" noProof="0" dirty="0" err="1"/>
              <a:t>About</a:t>
            </a:r>
            <a:r>
              <a:rPr lang="sv-SE" noProof="0" dirty="0"/>
              <a:t> </a:t>
            </a:r>
            <a:r>
              <a:rPr lang="sv-SE" noProof="0" dirty="0" err="1"/>
              <a:t>us</a:t>
            </a:r>
            <a:endParaRPr lang="sv-SE" noProof="0" dirty="0"/>
          </a:p>
        </p:txBody>
      </p:sp>
      <p:sp>
        <p:nvSpPr>
          <p:cNvPr id="3" name="Title 2">
            <a:extLst>
              <a:ext uri="{FF2B5EF4-FFF2-40B4-BE49-F238E27FC236}">
                <a16:creationId xmlns:a16="http://schemas.microsoft.com/office/drawing/2014/main" id="{38C6A3C7-4CE1-A302-246F-294C7DE78BAC}"/>
              </a:ext>
            </a:extLst>
          </p:cNvPr>
          <p:cNvSpPr>
            <a:spLocks noGrp="1"/>
          </p:cNvSpPr>
          <p:nvPr>
            <p:ph type="title"/>
          </p:nvPr>
        </p:nvSpPr>
        <p:spPr/>
        <p:txBody>
          <a:bodyPr/>
          <a:lstStyle/>
          <a:p>
            <a:r>
              <a:rPr lang="sv-SE" dirty="0" err="1"/>
              <a:t>Welcome</a:t>
            </a:r>
            <a:r>
              <a:rPr lang="sv-SE" dirty="0"/>
              <a:t> to Dalarna University!</a:t>
            </a:r>
            <a:endParaRPr lang="sv-SE" noProof="0" dirty="0"/>
          </a:p>
        </p:txBody>
      </p:sp>
      <p:sp>
        <p:nvSpPr>
          <p:cNvPr id="4" name="Text Placeholder 3">
            <a:extLst>
              <a:ext uri="{FF2B5EF4-FFF2-40B4-BE49-F238E27FC236}">
                <a16:creationId xmlns:a16="http://schemas.microsoft.com/office/drawing/2014/main" id="{38B69851-970D-E045-FAEF-D2C081367C33}"/>
              </a:ext>
            </a:extLst>
          </p:cNvPr>
          <p:cNvSpPr>
            <a:spLocks noGrp="1"/>
          </p:cNvSpPr>
          <p:nvPr>
            <p:ph type="body" sz="quarter" idx="13"/>
          </p:nvPr>
        </p:nvSpPr>
        <p:spPr>
          <a:xfrm>
            <a:off x="5578699" y="2263502"/>
            <a:ext cx="5915096" cy="3596272"/>
          </a:xfrm>
        </p:spPr>
        <p:txBody>
          <a:bodyPr/>
          <a:lstStyle/>
          <a:p>
            <a:pPr marL="0" indent="0">
              <a:buNone/>
            </a:pPr>
            <a:endParaRPr lang="sv-SE" dirty="0"/>
          </a:p>
          <a:p>
            <a:r>
              <a:rPr lang="sv-SE" noProof="0" dirty="0" err="1"/>
              <a:t>Established</a:t>
            </a:r>
            <a:r>
              <a:rPr lang="sv-SE" noProof="0" dirty="0"/>
              <a:t> in 1977, </a:t>
            </a:r>
            <a:r>
              <a:rPr lang="sv-SE" noProof="0" dirty="0" err="1"/>
              <a:t>young</a:t>
            </a:r>
            <a:r>
              <a:rPr lang="sv-SE" noProof="0" dirty="0"/>
              <a:t> and innovative</a:t>
            </a:r>
          </a:p>
          <a:p>
            <a:r>
              <a:rPr lang="sv-SE" noProof="0" dirty="0" err="1"/>
              <a:t>Two</a:t>
            </a:r>
            <a:r>
              <a:rPr lang="sv-SE" noProof="0" dirty="0"/>
              <a:t> campus</a:t>
            </a:r>
          </a:p>
          <a:p>
            <a:r>
              <a:rPr lang="sv-SE" dirty="0"/>
              <a:t>17000 +  students, 81 % web–</a:t>
            </a:r>
            <a:r>
              <a:rPr lang="sv-SE" dirty="0" err="1"/>
              <a:t>based</a:t>
            </a:r>
            <a:r>
              <a:rPr lang="sv-SE" dirty="0"/>
              <a:t> students</a:t>
            </a:r>
          </a:p>
          <a:p>
            <a:r>
              <a:rPr lang="sv-SE" dirty="0"/>
              <a:t>300 incoming exchange students </a:t>
            </a:r>
          </a:p>
          <a:p>
            <a:r>
              <a:rPr lang="sv-SE" noProof="0" dirty="0"/>
              <a:t>12 different </a:t>
            </a:r>
            <a:r>
              <a:rPr lang="sv-SE" noProof="0" dirty="0" err="1"/>
              <a:t>languages</a:t>
            </a:r>
            <a:r>
              <a:rPr lang="sv-SE" noProof="0" dirty="0"/>
              <a:t>, excellent </a:t>
            </a:r>
            <a:r>
              <a:rPr lang="sv-SE" noProof="0" dirty="0" err="1"/>
              <a:t>lab</a:t>
            </a:r>
            <a:r>
              <a:rPr lang="sv-SE" noProof="0" dirty="0"/>
              <a:t> </a:t>
            </a:r>
            <a:r>
              <a:rPr lang="sv-SE" noProof="0" dirty="0" err="1"/>
              <a:t>facilities</a:t>
            </a:r>
            <a:endParaRPr lang="sv-SE" noProof="0" dirty="0"/>
          </a:p>
          <a:p>
            <a:pPr marL="0" indent="0">
              <a:buNone/>
            </a:pPr>
            <a:endParaRPr lang="sv-SE" noProof="0" dirty="0"/>
          </a:p>
          <a:p>
            <a:pPr marL="0" indent="0">
              <a:buNone/>
            </a:pPr>
            <a:endParaRPr lang="sv-SE" noProof="0" dirty="0"/>
          </a:p>
        </p:txBody>
      </p:sp>
      <p:pic>
        <p:nvPicPr>
          <p:cNvPr id="8" name="Picture Placeholder 7" descr="A group of people sitting on a couch&#10;&#10;AI-generated content may be incorrect.">
            <a:extLst>
              <a:ext uri="{FF2B5EF4-FFF2-40B4-BE49-F238E27FC236}">
                <a16:creationId xmlns:a16="http://schemas.microsoft.com/office/drawing/2014/main" id="{0F9E7B3C-2310-1BFD-DCF8-ABC19B06AE32}"/>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65D4CAC0-5271-EEC4-A54E-52CF71578E1E}"/>
              </a:ext>
            </a:extLst>
          </p:cNvPr>
          <p:cNvSpPr>
            <a:spLocks noGrp="1"/>
          </p:cNvSpPr>
          <p:nvPr>
            <p:ph type="body" sz="quarter" idx="14"/>
          </p:nvPr>
        </p:nvSpPr>
        <p:spPr/>
        <p:txBody>
          <a:bodyPr/>
          <a:lstStyle/>
          <a:p>
            <a:r>
              <a:rPr lang="sv-SE" noProof="0"/>
              <a:t>Fotograf: Ulrika Lundholm Ericsson</a:t>
            </a:r>
          </a:p>
          <a:p>
            <a:endParaRPr lang="sv-SE" noProof="0"/>
          </a:p>
        </p:txBody>
      </p:sp>
    </p:spTree>
    <p:extLst>
      <p:ext uri="{BB962C8B-B14F-4D97-AF65-F5344CB8AC3E}">
        <p14:creationId xmlns:p14="http://schemas.microsoft.com/office/powerpoint/2010/main" val="4093862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17103-87F7-4D2F-A160-C2CE8EB1720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2CE4250-2DD6-1A9C-9FA3-A8D0D561EC36}"/>
              </a:ext>
            </a:extLst>
          </p:cNvPr>
          <p:cNvSpPr>
            <a:spLocks noGrp="1"/>
          </p:cNvSpPr>
          <p:nvPr>
            <p:ph type="body" sz="quarter" idx="11"/>
          </p:nvPr>
        </p:nvSpPr>
        <p:spPr/>
        <p:txBody>
          <a:bodyPr/>
          <a:lstStyle/>
          <a:p>
            <a:r>
              <a:rPr lang="sv-SE" dirty="0" err="1"/>
              <a:t>Welcome</a:t>
            </a:r>
            <a:r>
              <a:rPr lang="sv-SE" dirty="0"/>
              <a:t> to Dalarna University!</a:t>
            </a:r>
            <a:endParaRPr lang="sv-SE" noProof="0" dirty="0"/>
          </a:p>
        </p:txBody>
      </p:sp>
      <p:sp>
        <p:nvSpPr>
          <p:cNvPr id="3" name="Title 2">
            <a:extLst>
              <a:ext uri="{FF2B5EF4-FFF2-40B4-BE49-F238E27FC236}">
                <a16:creationId xmlns:a16="http://schemas.microsoft.com/office/drawing/2014/main" id="{D9943C24-A71C-9E78-DFFA-9791691F0F0F}"/>
              </a:ext>
            </a:extLst>
          </p:cNvPr>
          <p:cNvSpPr>
            <a:spLocks noGrp="1"/>
          </p:cNvSpPr>
          <p:nvPr>
            <p:ph type="title"/>
          </p:nvPr>
        </p:nvSpPr>
        <p:spPr/>
        <p:txBody>
          <a:bodyPr/>
          <a:lstStyle/>
          <a:p>
            <a:r>
              <a:rPr lang="sv-SE" noProof="0" dirty="0" err="1"/>
              <a:t>About</a:t>
            </a:r>
            <a:r>
              <a:rPr lang="sv-SE" noProof="0" dirty="0"/>
              <a:t> </a:t>
            </a:r>
            <a:r>
              <a:rPr lang="sv-SE" noProof="0" dirty="0" err="1"/>
              <a:t>this</a:t>
            </a:r>
            <a:r>
              <a:rPr lang="sv-SE" noProof="0" dirty="0"/>
              <a:t> Presentation</a:t>
            </a:r>
          </a:p>
        </p:txBody>
      </p:sp>
      <p:sp>
        <p:nvSpPr>
          <p:cNvPr id="4" name="Text Placeholder 3">
            <a:extLst>
              <a:ext uri="{FF2B5EF4-FFF2-40B4-BE49-F238E27FC236}">
                <a16:creationId xmlns:a16="http://schemas.microsoft.com/office/drawing/2014/main" id="{8C16EB08-5B07-CEDA-8F55-6D8C243980D5}"/>
              </a:ext>
            </a:extLst>
          </p:cNvPr>
          <p:cNvSpPr>
            <a:spLocks noGrp="1"/>
          </p:cNvSpPr>
          <p:nvPr>
            <p:ph type="body" sz="quarter" idx="13"/>
          </p:nvPr>
        </p:nvSpPr>
        <p:spPr>
          <a:xfrm>
            <a:off x="5578699" y="2263502"/>
            <a:ext cx="5915096" cy="3596272"/>
          </a:xfrm>
        </p:spPr>
        <p:txBody>
          <a:bodyPr/>
          <a:lstStyle/>
          <a:p>
            <a:r>
              <a:rPr lang="sv-SE" sz="2400" noProof="0" dirty="0"/>
              <a:t>Sweden – the </a:t>
            </a:r>
            <a:r>
              <a:rPr lang="sv-SE" sz="2400" noProof="0" dirty="0" err="1"/>
              <a:t>basics</a:t>
            </a:r>
            <a:endParaRPr lang="sv-SE" sz="2400" noProof="0" dirty="0"/>
          </a:p>
          <a:p>
            <a:r>
              <a:rPr lang="sv-SE" sz="2400" dirty="0" err="1"/>
              <a:t>Living</a:t>
            </a:r>
            <a:r>
              <a:rPr lang="sv-SE" sz="2400" dirty="0"/>
              <a:t> the Swedish Way</a:t>
            </a:r>
          </a:p>
          <a:p>
            <a:r>
              <a:rPr lang="sv-SE" sz="2400" noProof="0" dirty="0" err="1"/>
              <a:t>Studying</a:t>
            </a:r>
            <a:r>
              <a:rPr lang="sv-SE" sz="2400" noProof="0" dirty="0"/>
              <a:t> in Dalarna</a:t>
            </a:r>
          </a:p>
          <a:p>
            <a:endParaRPr lang="sv-SE" dirty="0"/>
          </a:p>
          <a:p>
            <a:endParaRPr lang="sv-SE" noProof="0" dirty="0"/>
          </a:p>
          <a:p>
            <a:pPr marL="0" indent="0">
              <a:buNone/>
            </a:pPr>
            <a:endParaRPr lang="sv-SE" noProof="0" dirty="0"/>
          </a:p>
        </p:txBody>
      </p:sp>
      <p:pic>
        <p:nvPicPr>
          <p:cNvPr id="8" name="Picture Placeholder 7" descr="A group of people sitting on a couch&#10;&#10;AI-generated content may be incorrect.">
            <a:extLst>
              <a:ext uri="{FF2B5EF4-FFF2-40B4-BE49-F238E27FC236}">
                <a16:creationId xmlns:a16="http://schemas.microsoft.com/office/drawing/2014/main" id="{C7568D0C-CDAA-FD10-E9F8-3337B06CD84D}"/>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773A03C4-8B8F-735B-EA6B-7D7CBA383491}"/>
              </a:ext>
            </a:extLst>
          </p:cNvPr>
          <p:cNvSpPr>
            <a:spLocks noGrp="1"/>
          </p:cNvSpPr>
          <p:nvPr>
            <p:ph type="body" sz="quarter" idx="14"/>
          </p:nvPr>
        </p:nvSpPr>
        <p:spPr/>
        <p:txBody>
          <a:bodyPr/>
          <a:lstStyle/>
          <a:p>
            <a:r>
              <a:rPr lang="sv-SE" noProof="0"/>
              <a:t>Fotograf: Ulrika Lundholm Ericsson</a:t>
            </a:r>
          </a:p>
          <a:p>
            <a:endParaRPr lang="sv-SE" noProof="0"/>
          </a:p>
        </p:txBody>
      </p:sp>
    </p:spTree>
    <p:extLst>
      <p:ext uri="{BB962C8B-B14F-4D97-AF65-F5344CB8AC3E}">
        <p14:creationId xmlns:p14="http://schemas.microsoft.com/office/powerpoint/2010/main" val="3622413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7A40158-B4D4-5747-B525-E79FCA392FE5}"/>
              </a:ext>
            </a:extLst>
          </p:cNvPr>
          <p:cNvPicPr>
            <a:picLocks noGrp="1" noRot="1" noChangeAspect="1" noMove="1" noResize="1" noEditPoints="1" noAdjustHandles="1" noChangeArrowheads="1" noChangeShapeType="1" noCrop="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Platshållare för text 1">
            <a:extLst>
              <a:ext uri="{FF2B5EF4-FFF2-40B4-BE49-F238E27FC236}">
                <a16:creationId xmlns:a16="http://schemas.microsoft.com/office/drawing/2014/main" id="{469E7C41-F334-E44D-AAAE-BA5C07A2A4EA}"/>
              </a:ext>
            </a:extLst>
          </p:cNvPr>
          <p:cNvSpPr>
            <a:spLocks noGrp="1"/>
          </p:cNvSpPr>
          <p:nvPr>
            <p:ph type="body" sz="quarter" idx="13"/>
          </p:nvPr>
        </p:nvSpPr>
        <p:spPr>
          <a:xfrm>
            <a:off x="747623" y="761943"/>
            <a:ext cx="7218231" cy="2398092"/>
          </a:xfrm>
        </p:spPr>
        <p:txBody>
          <a:bodyPr/>
          <a:lstStyle/>
          <a:p>
            <a:pPr algn="l">
              <a:lnSpc>
                <a:spcPts val="6000"/>
              </a:lnSpc>
            </a:pPr>
            <a:r>
              <a:rPr lang="en-GB" spc="-200"/>
              <a:t>Sweden – </a:t>
            </a:r>
            <a:br>
              <a:rPr lang="en-GB" spc="-200"/>
            </a:br>
            <a:r>
              <a:rPr lang="en-GB" spc="-200"/>
              <a:t>just the basics</a:t>
            </a:r>
          </a:p>
          <a:p>
            <a:pPr algn="l"/>
            <a:endParaRPr lang="en-GB" spc="-200"/>
          </a:p>
        </p:txBody>
      </p:sp>
      <p:pic>
        <p:nvPicPr>
          <p:cNvPr id="9" name="Bildobjekt 8">
            <a:extLst>
              <a:ext uri="{FF2B5EF4-FFF2-40B4-BE49-F238E27FC236}">
                <a16:creationId xmlns:a16="http://schemas.microsoft.com/office/drawing/2014/main" id="{19D64EC5-A830-0F4A-9BCA-C430F19BB1B8}"/>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p:blipFill>
        <p:spPr>
          <a:xfrm>
            <a:off x="4885882" y="6304072"/>
            <a:ext cx="2420236" cy="359253"/>
          </a:xfrm>
          <a:prstGeom prst="rect">
            <a:avLst/>
          </a:prstGeom>
        </p:spPr>
      </p:pic>
      <p:cxnSp>
        <p:nvCxnSpPr>
          <p:cNvPr id="11" name="Rak 10">
            <a:extLst>
              <a:ext uri="{FF2B5EF4-FFF2-40B4-BE49-F238E27FC236}">
                <a16:creationId xmlns:a16="http://schemas.microsoft.com/office/drawing/2014/main" id="{72CC2373-79C5-C24B-ADF4-C89C636377B0}"/>
              </a:ext>
            </a:extLst>
          </p:cNvPr>
          <p:cNvCxnSpPr>
            <a:cxnSpLocks noGrp="1" noRot="1" noMove="1" noResize="1" noEditPoints="1" noAdjustHandles="1" noChangeArrowheads="1" noChangeShapeType="1"/>
          </p:cNvCxnSpPr>
          <p:nvPr/>
        </p:nvCxnSpPr>
        <p:spPr>
          <a:xfrm>
            <a:off x="747623" y="392853"/>
            <a:ext cx="106967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Platshållare för bildnummer 1">
            <a:extLst>
              <a:ext uri="{FF2B5EF4-FFF2-40B4-BE49-F238E27FC236}">
                <a16:creationId xmlns:a16="http://schemas.microsoft.com/office/drawing/2014/main" id="{7D899193-41C6-1B4A-8961-87F8F1FEC543}"/>
              </a:ext>
            </a:extLst>
          </p:cNvPr>
          <p:cNvSpPr>
            <a:spLocks noGrp="1"/>
          </p:cNvSpPr>
          <p:nvPr>
            <p:ph type="sldNum" sz="quarter" idx="14"/>
          </p:nvPr>
        </p:nvSpPr>
        <p:spPr>
          <a:xfrm>
            <a:off x="747623" y="6205019"/>
            <a:ext cx="2743200" cy="401637"/>
          </a:xfrm>
          <a:prstGeom prst="rect">
            <a:avLst/>
          </a:prstGeom>
          <a:ln>
            <a:noFill/>
          </a:ln>
        </p:spPr>
        <p:txBody>
          <a:bodyPr lIns="0" tIns="0" rIns="0" bIns="0" anchor="b"/>
          <a:lstStyle>
            <a:lvl1pPr algn="l">
              <a:defRPr sz="1333">
                <a:solidFill>
                  <a:schemeClr val="accent1"/>
                </a:solidFill>
                <a:latin typeface="Arial" panose="020B0604020202020204" pitchFamily="34" charset="0"/>
                <a:cs typeface="Arial" panose="020B0604020202020204" pitchFamily="34" charset="0"/>
              </a:defRPr>
            </a:lvl1pPr>
          </a:lstStyle>
          <a:p>
            <a:pPr defTabSz="914377">
              <a:defRPr/>
            </a:pPr>
            <a:fld id="{E9A8A886-B35F-B144-BC95-04F52B27B616}" type="slidenum">
              <a:rPr lang="en-GB" sz="800">
                <a:solidFill>
                  <a:srgbClr val="FFCC00"/>
                </a:solidFill>
              </a:rPr>
              <a:pPr defTabSz="914377">
                <a:defRPr/>
              </a:pPr>
              <a:t>39</a:t>
            </a:fld>
            <a:endParaRPr lang="en-GB" sz="800">
              <a:solidFill>
                <a:srgbClr val="FFCC00"/>
              </a:solidFill>
            </a:endParaRPr>
          </a:p>
        </p:txBody>
      </p:sp>
      <p:cxnSp>
        <p:nvCxnSpPr>
          <p:cNvPr id="13" name="Rak 12">
            <a:extLst>
              <a:ext uri="{FF2B5EF4-FFF2-40B4-BE49-F238E27FC236}">
                <a16:creationId xmlns:a16="http://schemas.microsoft.com/office/drawing/2014/main" id="{4B507A67-1E2D-D945-87D8-C6635C373F73}"/>
              </a:ext>
            </a:extLst>
          </p:cNvPr>
          <p:cNvCxnSpPr>
            <a:cxnSpLocks noGrp="1" noRot="1" noMove="1" noResize="1" noEditPoints="1" noAdjustHandles="1" noChangeArrowheads="1" noChangeShapeType="1"/>
          </p:cNvCxnSpPr>
          <p:nvPr/>
        </p:nvCxnSpPr>
        <p:spPr>
          <a:xfrm>
            <a:off x="747623" y="6077659"/>
            <a:ext cx="106967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ktangel 7">
            <a:extLst>
              <a:ext uri="{FF2B5EF4-FFF2-40B4-BE49-F238E27FC236}">
                <a16:creationId xmlns:a16="http://schemas.microsoft.com/office/drawing/2014/main" id="{4EC81506-5980-C44A-8192-695504689B60}"/>
              </a:ext>
            </a:extLst>
          </p:cNvPr>
          <p:cNvSpPr/>
          <p:nvPr/>
        </p:nvSpPr>
        <p:spPr>
          <a:xfrm>
            <a:off x="9459059" y="6482521"/>
            <a:ext cx="1989327" cy="123111"/>
          </a:xfrm>
          <a:prstGeom prst="rect">
            <a:avLst/>
          </a:prstGeom>
        </p:spPr>
        <p:txBody>
          <a:bodyPr wrap="none" lIns="0" tIns="0" rIns="0" bIns="0">
            <a:spAutoFit/>
          </a:bodyPr>
          <a:lstStyle/>
          <a:p>
            <a:pPr algn="just" defTabSz="914377">
              <a:defRPr/>
            </a:pPr>
            <a:r>
              <a:rPr lang="en-GB" sz="800">
                <a:solidFill>
                  <a:srgbClr val="FFCC00"/>
                </a:solidFill>
                <a:latin typeface="Arial" panose="020B0604020202020204" pitchFamily="34" charset="0"/>
                <a:cs typeface="Arial" panose="020B0604020202020204" pitchFamily="34" charset="0"/>
              </a:rPr>
              <a:t>Photo: Stefan Ågren/imagebank.sweden.se</a:t>
            </a:r>
          </a:p>
        </p:txBody>
      </p:sp>
      <p:sp>
        <p:nvSpPr>
          <p:cNvPr id="15" name="Platshållare för text 1">
            <a:extLst>
              <a:ext uri="{FF2B5EF4-FFF2-40B4-BE49-F238E27FC236}">
                <a16:creationId xmlns:a16="http://schemas.microsoft.com/office/drawing/2014/main" id="{2BD85793-DDEA-B947-9AB0-543C634240D4}"/>
              </a:ext>
            </a:extLst>
          </p:cNvPr>
          <p:cNvSpPr txBox="1">
            <a:spLocks/>
          </p:cNvSpPr>
          <p:nvPr/>
        </p:nvSpPr>
        <p:spPr>
          <a:xfrm>
            <a:off x="564392" y="5259187"/>
            <a:ext cx="4377936" cy="1024704"/>
          </a:xfrm>
          <a:prstGeom prst="rect">
            <a:avLst/>
          </a:prstGeom>
        </p:spPr>
        <p:txBody>
          <a:bodyPr vert="horz" wrap="square" lIns="0" tIns="0" rIns="0" bIns="0" rtlCol="0" anchor="b">
            <a:spAutoFit/>
          </a:bodyPr>
          <a:lstStyle>
            <a:lvl1pPr marL="0" indent="0" algn="ctr" defTabSz="685800" rtl="0" eaLnBrk="1" latinLnBrk="0" hangingPunct="1">
              <a:lnSpc>
                <a:spcPts val="5000"/>
              </a:lnSpc>
              <a:spcBef>
                <a:spcPts val="0"/>
              </a:spcBef>
              <a:buFont typeface="Arial"/>
              <a:buNone/>
              <a:defRPr sz="5000" b="1" kern="1200">
                <a:solidFill>
                  <a:schemeClr val="accent1"/>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l" defTabSz="914377">
              <a:lnSpc>
                <a:spcPts val="6000"/>
              </a:lnSpc>
              <a:defRPr/>
            </a:pPr>
            <a:r>
              <a:rPr lang="en-GB" sz="15333" spc="-200">
                <a:solidFill>
                  <a:srgbClr val="FFCC00"/>
                </a:solidFill>
              </a:rPr>
              <a:t>1</a:t>
            </a:r>
          </a:p>
        </p:txBody>
      </p:sp>
    </p:spTree>
    <p:extLst>
      <p:ext uri="{BB962C8B-B14F-4D97-AF65-F5344CB8AC3E}">
        <p14:creationId xmlns:p14="http://schemas.microsoft.com/office/powerpoint/2010/main" val="777569694"/>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0B5E0-8B26-79D8-3819-45F5EC147A6F}"/>
            </a:ext>
          </a:extLst>
        </p:cNvPr>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2E5CD7A-F4EE-2277-16FA-02A9111D8A76}"/>
              </a:ext>
            </a:extLst>
          </p:cNvPr>
          <p:cNvSpPr>
            <a:spLocks noGrp="1"/>
          </p:cNvSpPr>
          <p:nvPr>
            <p:ph type="body" sz="quarter" idx="13"/>
          </p:nvPr>
        </p:nvSpPr>
        <p:spPr/>
        <p:txBody>
          <a:bodyPr lIns="91440" tIns="45720" rIns="91440" bIns="45720" anchor="b" anchorCtr="0"/>
          <a:lstStyle/>
          <a:p>
            <a:r>
              <a:rPr lang="sv-SE" dirty="0" err="1">
                <a:latin typeface="Arial"/>
                <a:cs typeface="Arial"/>
              </a:rPr>
              <a:t>Room</a:t>
            </a:r>
            <a:r>
              <a:rPr lang="sv-SE">
                <a:latin typeface="Arial"/>
                <a:cs typeface="Arial"/>
              </a:rPr>
              <a:t> B101       	2026-01-16</a:t>
            </a:r>
            <a:endParaRPr lang="sv-SE" dirty="0"/>
          </a:p>
        </p:txBody>
      </p:sp>
      <p:sp>
        <p:nvSpPr>
          <p:cNvPr id="3" name="Rubrik 2">
            <a:extLst>
              <a:ext uri="{FF2B5EF4-FFF2-40B4-BE49-F238E27FC236}">
                <a16:creationId xmlns:a16="http://schemas.microsoft.com/office/drawing/2014/main" id="{AD6411D7-3430-24A6-15B2-7FF3006B18A7}"/>
              </a:ext>
            </a:extLst>
          </p:cNvPr>
          <p:cNvSpPr>
            <a:spLocks noGrp="1"/>
          </p:cNvSpPr>
          <p:nvPr>
            <p:ph type="title"/>
          </p:nvPr>
        </p:nvSpPr>
        <p:spPr>
          <a:xfrm>
            <a:off x="481693" y="2015231"/>
            <a:ext cx="11291207" cy="2827538"/>
          </a:xfrm>
        </p:spPr>
        <p:txBody>
          <a:bodyPr lIns="91440" tIns="45720" rIns="91440" bIns="45720" anchor="ctr" anchorCtr="0"/>
          <a:lstStyle/>
          <a:p>
            <a:pPr algn="ctr"/>
            <a:r>
              <a:rPr lang="sv-SE" sz="6600" dirty="0">
                <a:cs typeface="Arial"/>
              </a:rPr>
              <a:t>Jörgen Elbe</a:t>
            </a:r>
          </a:p>
        </p:txBody>
      </p:sp>
      <p:sp>
        <p:nvSpPr>
          <p:cNvPr id="4" name="Platshållare för text 3">
            <a:extLst>
              <a:ext uri="{FF2B5EF4-FFF2-40B4-BE49-F238E27FC236}">
                <a16:creationId xmlns:a16="http://schemas.microsoft.com/office/drawing/2014/main" id="{58ECDB3B-0234-06C0-EE23-E111C5972090}"/>
              </a:ext>
            </a:extLst>
          </p:cNvPr>
          <p:cNvSpPr>
            <a:spLocks noGrp="1"/>
          </p:cNvSpPr>
          <p:nvPr>
            <p:ph type="body" sz="quarter" idx="12"/>
          </p:nvPr>
        </p:nvSpPr>
        <p:spPr>
          <a:xfrm>
            <a:off x="1887717" y="2387963"/>
            <a:ext cx="8415224" cy="257401"/>
          </a:xfrm>
        </p:spPr>
        <p:txBody>
          <a:bodyPr lIns="91440" tIns="45720" rIns="91440" bIns="45720" anchor="t" anchorCtr="0"/>
          <a:lstStyle/>
          <a:p>
            <a:pPr algn="ctr"/>
            <a:r>
              <a:rPr lang="sv-SE" sz="2800" i="1" dirty="0" err="1">
                <a:latin typeface="Arial"/>
                <a:cs typeface="Arial"/>
              </a:rPr>
              <a:t>Greetings</a:t>
            </a:r>
            <a:r>
              <a:rPr lang="sv-SE" sz="2800" i="1" dirty="0">
                <a:latin typeface="Arial"/>
                <a:cs typeface="Arial"/>
              </a:rPr>
              <a:t> from </a:t>
            </a:r>
            <a:r>
              <a:rPr lang="sv-SE" sz="2800" i="1" dirty="0" err="1">
                <a:latin typeface="Arial"/>
                <a:cs typeface="Arial"/>
              </a:rPr>
              <a:t>our</a:t>
            </a:r>
            <a:r>
              <a:rPr lang="sv-SE" sz="2800" i="1" dirty="0">
                <a:latin typeface="Arial"/>
                <a:cs typeface="Arial"/>
              </a:rPr>
              <a:t> Vice-Chancellor</a:t>
            </a:r>
            <a:endParaRPr lang="sv-SE" sz="2800" i="1" dirty="0"/>
          </a:p>
        </p:txBody>
      </p:sp>
    </p:spTree>
    <p:extLst>
      <p:ext uri="{BB962C8B-B14F-4D97-AF65-F5344CB8AC3E}">
        <p14:creationId xmlns:p14="http://schemas.microsoft.com/office/powerpoint/2010/main" val="5737502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99F6302-2817-B94E-851E-52648994B8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83138" y="0"/>
            <a:ext cx="9408863" cy="6858000"/>
          </a:xfrm>
          <a:prstGeom prst="rect">
            <a:avLst/>
          </a:prstGeom>
        </p:spPr>
      </p:pic>
      <p:sp>
        <p:nvSpPr>
          <p:cNvPr id="15" name="Platshållare för text 14">
            <a:extLst>
              <a:ext uri="{FF2B5EF4-FFF2-40B4-BE49-F238E27FC236}">
                <a16:creationId xmlns:a16="http://schemas.microsoft.com/office/drawing/2014/main" id="{DE8FE11C-A18D-5344-A7E4-5743C25164CF}"/>
              </a:ext>
            </a:extLst>
          </p:cNvPr>
          <p:cNvSpPr>
            <a:spLocks noGrp="1"/>
          </p:cNvSpPr>
          <p:nvPr>
            <p:ph type="body" sz="quarter" idx="16"/>
          </p:nvPr>
        </p:nvSpPr>
        <p:spPr>
          <a:xfrm>
            <a:off x="747624" y="598253"/>
            <a:ext cx="10696755" cy="512961"/>
          </a:xfrm>
        </p:spPr>
        <p:txBody>
          <a:bodyPr/>
          <a:lstStyle/>
          <a:p>
            <a:pPr algn="l"/>
            <a:r>
              <a:rPr lang="en-GB" sz="4000" spc="-200"/>
              <a:t>Sweden</a:t>
            </a:r>
          </a:p>
        </p:txBody>
      </p:sp>
      <p:sp>
        <p:nvSpPr>
          <p:cNvPr id="17" name="Platshållare för text 14">
            <a:extLst>
              <a:ext uri="{FF2B5EF4-FFF2-40B4-BE49-F238E27FC236}">
                <a16:creationId xmlns:a16="http://schemas.microsoft.com/office/drawing/2014/main" id="{636350F8-BE0E-7B44-A848-D66D113745A8}"/>
              </a:ext>
            </a:extLst>
          </p:cNvPr>
          <p:cNvSpPr txBox="1">
            <a:spLocks/>
          </p:cNvSpPr>
          <p:nvPr/>
        </p:nvSpPr>
        <p:spPr>
          <a:xfrm>
            <a:off x="566143" y="2665407"/>
            <a:ext cx="3901408" cy="696088"/>
          </a:xfrm>
          <a:prstGeom prst="rect">
            <a:avLst/>
          </a:prstGeom>
        </p:spPr>
        <p:txBody>
          <a:bodyPr vert="horz" wrap="square" lIns="0" tIns="0" rIns="0" bIns="0" rtlCol="0">
            <a:spAutoFit/>
          </a:bodyPr>
          <a:lstStyle>
            <a:lvl1pPr marL="0" indent="0" algn="ctr" defTabSz="685800" rtl="0" eaLnBrk="1" latinLnBrk="0" hangingPunct="1">
              <a:lnSpc>
                <a:spcPts val="3000"/>
              </a:lnSpc>
              <a:spcBef>
                <a:spcPts val="0"/>
              </a:spcBef>
              <a:buFont typeface="Arial"/>
              <a:buNone/>
              <a:defRPr sz="3200" b="1"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l" defTabSz="914377">
              <a:lnSpc>
                <a:spcPts val="4000"/>
              </a:lnSpc>
              <a:defRPr/>
            </a:pPr>
            <a:r>
              <a:rPr lang="en-GB" sz="10666" spc="-400">
                <a:solidFill>
                  <a:srgbClr val="005292"/>
                </a:solidFill>
              </a:rPr>
              <a:t>10,5</a:t>
            </a:r>
          </a:p>
        </p:txBody>
      </p:sp>
      <p:sp>
        <p:nvSpPr>
          <p:cNvPr id="18" name="Platshållare för text 14">
            <a:extLst>
              <a:ext uri="{FF2B5EF4-FFF2-40B4-BE49-F238E27FC236}">
                <a16:creationId xmlns:a16="http://schemas.microsoft.com/office/drawing/2014/main" id="{B277F432-D1E6-5A4F-9E0E-886A6C676504}"/>
              </a:ext>
            </a:extLst>
          </p:cNvPr>
          <p:cNvSpPr txBox="1">
            <a:spLocks/>
          </p:cNvSpPr>
          <p:nvPr/>
        </p:nvSpPr>
        <p:spPr>
          <a:xfrm>
            <a:off x="699747" y="3956971"/>
            <a:ext cx="4744557" cy="696088"/>
          </a:xfrm>
          <a:prstGeom prst="rect">
            <a:avLst/>
          </a:prstGeom>
        </p:spPr>
        <p:txBody>
          <a:bodyPr vert="horz" wrap="square" lIns="0" tIns="0" rIns="0" bIns="0" rtlCol="0">
            <a:spAutoFit/>
          </a:bodyPr>
          <a:lstStyle>
            <a:lvl1pPr marL="0" indent="0" algn="ctr" defTabSz="685800" rtl="0" eaLnBrk="1" latinLnBrk="0" hangingPunct="1">
              <a:lnSpc>
                <a:spcPts val="3000"/>
              </a:lnSpc>
              <a:spcBef>
                <a:spcPts val="0"/>
              </a:spcBef>
              <a:buFont typeface="Arial"/>
              <a:buNone/>
              <a:defRPr sz="3200" b="1"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l" defTabSz="914377">
              <a:lnSpc>
                <a:spcPts val="4000"/>
              </a:lnSpc>
              <a:defRPr/>
            </a:pPr>
            <a:r>
              <a:rPr lang="en-GB" sz="10666" spc="-400">
                <a:solidFill>
                  <a:srgbClr val="005292"/>
                </a:solidFill>
              </a:rPr>
              <a:t>5 000</a:t>
            </a:r>
          </a:p>
        </p:txBody>
      </p:sp>
      <p:sp>
        <p:nvSpPr>
          <p:cNvPr id="19" name="Platshållare för text 14">
            <a:extLst>
              <a:ext uri="{FF2B5EF4-FFF2-40B4-BE49-F238E27FC236}">
                <a16:creationId xmlns:a16="http://schemas.microsoft.com/office/drawing/2014/main" id="{C8B62859-BDB6-F34F-9E72-0F57B0DE6414}"/>
              </a:ext>
            </a:extLst>
          </p:cNvPr>
          <p:cNvSpPr txBox="1">
            <a:spLocks/>
          </p:cNvSpPr>
          <p:nvPr/>
        </p:nvSpPr>
        <p:spPr>
          <a:xfrm>
            <a:off x="699747" y="5263372"/>
            <a:ext cx="4744557" cy="696088"/>
          </a:xfrm>
          <a:prstGeom prst="rect">
            <a:avLst/>
          </a:prstGeom>
        </p:spPr>
        <p:txBody>
          <a:bodyPr vert="horz" wrap="square" lIns="0" tIns="0" rIns="0" bIns="0" rtlCol="0">
            <a:spAutoFit/>
          </a:bodyPr>
          <a:lstStyle>
            <a:lvl1pPr marL="0" indent="0" algn="ctr" defTabSz="685800" rtl="0" eaLnBrk="1" latinLnBrk="0" hangingPunct="1">
              <a:lnSpc>
                <a:spcPts val="3000"/>
              </a:lnSpc>
              <a:spcBef>
                <a:spcPts val="0"/>
              </a:spcBef>
              <a:buFont typeface="Arial"/>
              <a:buNone/>
              <a:defRPr sz="3200" b="1"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l" defTabSz="914377">
              <a:lnSpc>
                <a:spcPts val="4000"/>
              </a:lnSpc>
              <a:defRPr/>
            </a:pPr>
            <a:r>
              <a:rPr lang="en-GB" sz="10666" spc="-400">
                <a:solidFill>
                  <a:srgbClr val="005292"/>
                </a:solidFill>
              </a:rPr>
              <a:t>100 000</a:t>
            </a:r>
          </a:p>
        </p:txBody>
      </p:sp>
      <p:sp>
        <p:nvSpPr>
          <p:cNvPr id="21" name="Platshållare för text 2">
            <a:extLst>
              <a:ext uri="{FF2B5EF4-FFF2-40B4-BE49-F238E27FC236}">
                <a16:creationId xmlns:a16="http://schemas.microsoft.com/office/drawing/2014/main" id="{B1BCE063-CCDE-D741-ABBA-E343A6418CA1}"/>
              </a:ext>
            </a:extLst>
          </p:cNvPr>
          <p:cNvSpPr txBox="1">
            <a:spLocks/>
          </p:cNvSpPr>
          <p:nvPr/>
        </p:nvSpPr>
        <p:spPr>
          <a:xfrm>
            <a:off x="3072026" y="2518215"/>
            <a:ext cx="3215975" cy="610108"/>
          </a:xfrm>
          <a:prstGeom prst="rect">
            <a:avLst/>
          </a:prstGeom>
        </p:spPr>
        <p:txBody>
          <a:bodyPr anchor="b"/>
          <a:lstStyle>
            <a:lvl1pPr marL="0" indent="0" algn="l" defTabSz="685800" rtl="0" eaLnBrk="1" latinLnBrk="0" hangingPunct="1">
              <a:lnSpc>
                <a:spcPts val="1900"/>
              </a:lnSpc>
              <a:spcBef>
                <a:spcPts val="750"/>
              </a:spcBef>
              <a:buFont typeface="Arial"/>
              <a:buNone/>
              <a:defRPr sz="1400"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defTabSz="914377">
              <a:lnSpc>
                <a:spcPts val="2533"/>
              </a:lnSpc>
              <a:spcBef>
                <a:spcPts val="1000"/>
              </a:spcBef>
              <a:defRPr/>
            </a:pPr>
            <a:r>
              <a:rPr lang="en-GB" sz="1600">
                <a:solidFill>
                  <a:srgbClr val="005292"/>
                </a:solidFill>
              </a:rPr>
              <a:t>million humans</a:t>
            </a:r>
          </a:p>
        </p:txBody>
      </p:sp>
      <p:sp>
        <p:nvSpPr>
          <p:cNvPr id="22" name="Platshållare för text 2">
            <a:extLst>
              <a:ext uri="{FF2B5EF4-FFF2-40B4-BE49-F238E27FC236}">
                <a16:creationId xmlns:a16="http://schemas.microsoft.com/office/drawing/2014/main" id="{4069F051-C8F4-0F45-A282-394C4D3FE56B}"/>
              </a:ext>
            </a:extLst>
          </p:cNvPr>
          <p:cNvSpPr txBox="1">
            <a:spLocks/>
          </p:cNvSpPr>
          <p:nvPr/>
        </p:nvSpPr>
        <p:spPr>
          <a:xfrm>
            <a:off x="3835865" y="3844318"/>
            <a:ext cx="3215975" cy="610108"/>
          </a:xfrm>
          <a:prstGeom prst="rect">
            <a:avLst/>
          </a:prstGeom>
        </p:spPr>
        <p:txBody>
          <a:bodyPr anchor="b"/>
          <a:lstStyle>
            <a:lvl1pPr marL="0" indent="0" algn="l" defTabSz="685800" rtl="0" eaLnBrk="1" latinLnBrk="0" hangingPunct="1">
              <a:lnSpc>
                <a:spcPts val="1900"/>
              </a:lnSpc>
              <a:spcBef>
                <a:spcPts val="750"/>
              </a:spcBef>
              <a:buFont typeface="Arial"/>
              <a:buNone/>
              <a:defRPr sz="1400"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defTabSz="914377">
              <a:lnSpc>
                <a:spcPts val="2533"/>
              </a:lnSpc>
              <a:spcBef>
                <a:spcPts val="1000"/>
              </a:spcBef>
              <a:defRPr/>
            </a:pPr>
            <a:r>
              <a:rPr lang="en-GB" sz="1600">
                <a:solidFill>
                  <a:srgbClr val="005292"/>
                </a:solidFill>
              </a:rPr>
              <a:t>nature reserves</a:t>
            </a:r>
          </a:p>
        </p:txBody>
      </p:sp>
      <p:sp>
        <p:nvSpPr>
          <p:cNvPr id="23" name="Platshållare för text 2">
            <a:extLst>
              <a:ext uri="{FF2B5EF4-FFF2-40B4-BE49-F238E27FC236}">
                <a16:creationId xmlns:a16="http://schemas.microsoft.com/office/drawing/2014/main" id="{44C9C56E-3563-A343-A85D-876524934341}"/>
              </a:ext>
            </a:extLst>
          </p:cNvPr>
          <p:cNvSpPr txBox="1">
            <a:spLocks/>
          </p:cNvSpPr>
          <p:nvPr/>
        </p:nvSpPr>
        <p:spPr>
          <a:xfrm>
            <a:off x="5184251" y="5512904"/>
            <a:ext cx="911749" cy="446555"/>
          </a:xfrm>
          <a:prstGeom prst="rect">
            <a:avLst/>
          </a:prstGeom>
        </p:spPr>
        <p:txBody>
          <a:bodyPr anchor="b"/>
          <a:lstStyle>
            <a:lvl1pPr marL="0" indent="0" algn="l" defTabSz="685800" rtl="0" eaLnBrk="1" latinLnBrk="0" hangingPunct="1">
              <a:lnSpc>
                <a:spcPts val="1900"/>
              </a:lnSpc>
              <a:spcBef>
                <a:spcPts val="750"/>
              </a:spcBef>
              <a:buFont typeface="Arial"/>
              <a:buNone/>
              <a:defRPr sz="1400"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defTabSz="914377">
              <a:lnSpc>
                <a:spcPts val="2533"/>
              </a:lnSpc>
              <a:spcBef>
                <a:spcPts val="1000"/>
              </a:spcBef>
              <a:defRPr/>
            </a:pPr>
            <a:r>
              <a:rPr lang="en-GB" sz="1600">
                <a:solidFill>
                  <a:srgbClr val="005292"/>
                </a:solidFill>
              </a:rPr>
              <a:t>lakes</a:t>
            </a:r>
          </a:p>
        </p:txBody>
      </p:sp>
      <p:sp>
        <p:nvSpPr>
          <p:cNvPr id="12" name="Platshållare för bildnummer 2">
            <a:extLst>
              <a:ext uri="{FF2B5EF4-FFF2-40B4-BE49-F238E27FC236}">
                <a16:creationId xmlns:a16="http://schemas.microsoft.com/office/drawing/2014/main" id="{C15B62A0-9E36-9440-81E5-C1BE0EC2F62A}"/>
              </a:ext>
            </a:extLst>
          </p:cNvPr>
          <p:cNvSpPr>
            <a:spLocks noGrp="1"/>
          </p:cNvSpPr>
          <p:nvPr>
            <p:ph type="sldNum" sz="quarter" idx="14"/>
          </p:nvPr>
        </p:nvSpPr>
        <p:spPr>
          <a:xfrm>
            <a:off x="728872" y="6205019"/>
            <a:ext cx="1241443" cy="401637"/>
          </a:xfrm>
          <a:prstGeom prst="rect">
            <a:avLst/>
          </a:prstGeom>
        </p:spPr>
        <p:txBody>
          <a:bodyPr/>
          <a:lstStyle/>
          <a:p>
            <a:pPr defTabSz="914377">
              <a:defRPr/>
            </a:pPr>
            <a:fld id="{E9A8A886-B35F-B144-BC95-04F52B27B616}" type="slidenum">
              <a:rPr lang="en-GB" sz="800">
                <a:solidFill>
                  <a:srgbClr val="005292"/>
                </a:solidFill>
              </a:rPr>
              <a:pPr defTabSz="914377">
                <a:defRPr/>
              </a:pPr>
              <a:t>40</a:t>
            </a:fld>
            <a:endParaRPr lang="en-GB" sz="800">
              <a:solidFill>
                <a:srgbClr val="005292"/>
              </a:solidFill>
            </a:endParaRPr>
          </a:p>
        </p:txBody>
      </p:sp>
      <p:pic>
        <p:nvPicPr>
          <p:cNvPr id="13" name="Bildobjekt 12">
            <a:extLst>
              <a:ext uri="{FF2B5EF4-FFF2-40B4-BE49-F238E27FC236}">
                <a16:creationId xmlns:a16="http://schemas.microsoft.com/office/drawing/2014/main" id="{581AF61E-064B-294A-BBC5-C983742C0E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25120" cy="6858000"/>
          </a:xfrm>
          <a:prstGeom prst="rect">
            <a:avLst/>
          </a:prstGeom>
        </p:spPr>
      </p:pic>
    </p:spTree>
    <p:extLst>
      <p:ext uri="{BB962C8B-B14F-4D97-AF65-F5344CB8AC3E}">
        <p14:creationId xmlns:p14="http://schemas.microsoft.com/office/powerpoint/2010/main" val="2039750012"/>
      </p:ext>
    </p:extLst>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latshållare för bild 19" descr="En bild som visar utomhus, skogsmark, växt, Urskog&#10;&#10;AI-genererat innehåll kan vara felaktigt.">
            <a:extLst>
              <a:ext uri="{FF2B5EF4-FFF2-40B4-BE49-F238E27FC236}">
                <a16:creationId xmlns:a16="http://schemas.microsoft.com/office/drawing/2014/main" id="{5501859E-501D-D420-5E86-225DD00AB22F}"/>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pic>
        <p:nvPicPr>
          <p:cNvPr id="16" name="Platshållare för bild 15" descr="En bild som visar utomhus, snö, person, vandra&#10;&#10;AI-genererat innehåll kan vara felaktigt.">
            <a:extLst>
              <a:ext uri="{FF2B5EF4-FFF2-40B4-BE49-F238E27FC236}">
                <a16:creationId xmlns:a16="http://schemas.microsoft.com/office/drawing/2014/main" id="{2E306864-A076-3305-518D-F1EC009B0A1B}"/>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p:blipFill>
        <p:spPr>
          <a:xfrm>
            <a:off x="325120" y="0"/>
            <a:ext cx="5705856" cy="3364992"/>
          </a:xfrm>
        </p:spPr>
      </p:pic>
      <p:pic>
        <p:nvPicPr>
          <p:cNvPr id="18" name="Platshållare för bild 17" descr="En bild som visar utomhus, vatten, himmel, sjö&#10;&#10;AI-genererat innehåll kan vara felaktigt.">
            <a:extLst>
              <a:ext uri="{FF2B5EF4-FFF2-40B4-BE49-F238E27FC236}">
                <a16:creationId xmlns:a16="http://schemas.microsoft.com/office/drawing/2014/main" id="{D62CB571-48F0-EF0F-735E-8DF252B1AE08}"/>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p:blipFill>
        <p:spPr>
          <a:xfrm>
            <a:off x="6030977" y="0"/>
            <a:ext cx="6161023" cy="3364992"/>
          </a:xfrm>
        </p:spPr>
      </p:pic>
      <p:pic>
        <p:nvPicPr>
          <p:cNvPr id="22" name="Platshållare för bild 21" descr="En bild som visar vatten, utomhus, landskap, moln&#10;&#10;AI-genererat innehåll kan vara felaktigt.">
            <a:extLst>
              <a:ext uri="{FF2B5EF4-FFF2-40B4-BE49-F238E27FC236}">
                <a16:creationId xmlns:a16="http://schemas.microsoft.com/office/drawing/2014/main" id="{07B0D3F8-A585-12EC-D9DD-2E037E48C504}"/>
              </a:ext>
            </a:extLst>
          </p:cNvPr>
          <p:cNvPicPr>
            <a:picLocks noGrp="1" noChangeAspect="1"/>
          </p:cNvPicPr>
          <p:nvPr>
            <p:ph type="pic" sz="quarter" idx="13"/>
          </p:nvPr>
        </p:nvPicPr>
        <p:blipFill>
          <a:blip r:embed="rId6" cstate="email">
            <a:extLst>
              <a:ext uri="{28A0092B-C50C-407E-A947-70E740481C1C}">
                <a14:useLocalDpi xmlns:a14="http://schemas.microsoft.com/office/drawing/2010/main"/>
              </a:ext>
            </a:extLst>
          </a:blip>
          <a:srcRect/>
          <a:stretch/>
        </p:blipFill>
        <p:spPr>
          <a:xfrm>
            <a:off x="6030977" y="3364994"/>
            <a:ext cx="6161023" cy="3493007"/>
          </a:xfrm>
        </p:spPr>
      </p:pic>
      <p:cxnSp>
        <p:nvCxnSpPr>
          <p:cNvPr id="23" name="Rak 13">
            <a:extLst>
              <a:ext uri="{FF2B5EF4-FFF2-40B4-BE49-F238E27FC236}">
                <a16:creationId xmlns:a16="http://schemas.microsoft.com/office/drawing/2014/main" id="{09EC7646-EAE6-A50C-98F0-5F29237AB7AE}"/>
              </a:ext>
            </a:extLst>
          </p:cNvPr>
          <p:cNvCxnSpPr>
            <a:cxnSpLocks noGrp="1" noRot="1" noMove="1" noResize="1" noEditPoints="1" noAdjustHandles="1" noChangeArrowheads="1" noChangeShapeType="1"/>
          </p:cNvCxnSpPr>
          <p:nvPr/>
        </p:nvCxnSpPr>
        <p:spPr>
          <a:xfrm>
            <a:off x="747623" y="6077659"/>
            <a:ext cx="106967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Rak 11">
            <a:extLst>
              <a:ext uri="{FF2B5EF4-FFF2-40B4-BE49-F238E27FC236}">
                <a16:creationId xmlns:a16="http://schemas.microsoft.com/office/drawing/2014/main" id="{4DC4895A-833E-41FD-1DFB-C24076116EB4}"/>
              </a:ext>
            </a:extLst>
          </p:cNvPr>
          <p:cNvCxnSpPr>
            <a:cxnSpLocks noGrp="1" noRot="1" noMove="1" noResize="1" noEditPoints="1" noAdjustHandles="1" noChangeArrowheads="1" noChangeShapeType="1"/>
          </p:cNvCxnSpPr>
          <p:nvPr/>
        </p:nvCxnSpPr>
        <p:spPr>
          <a:xfrm>
            <a:off x="747623" y="392853"/>
            <a:ext cx="106967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5" name="Bildobjekt 24">
            <a:extLst>
              <a:ext uri="{FF2B5EF4-FFF2-40B4-BE49-F238E27FC236}">
                <a16:creationId xmlns:a16="http://schemas.microsoft.com/office/drawing/2014/main" id="{E5591623-4E5B-8452-94E6-29EB0CAA8746}"/>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rcRect/>
          <a:stretch/>
        </p:blipFill>
        <p:spPr>
          <a:xfrm>
            <a:off x="4885882" y="6304072"/>
            <a:ext cx="2420236" cy="359253"/>
          </a:xfrm>
          <a:prstGeom prst="rect">
            <a:avLst/>
          </a:prstGeom>
        </p:spPr>
      </p:pic>
      <p:sp>
        <p:nvSpPr>
          <p:cNvPr id="29" name="TextBox 17">
            <a:extLst>
              <a:ext uri="{FF2B5EF4-FFF2-40B4-BE49-F238E27FC236}">
                <a16:creationId xmlns:a16="http://schemas.microsoft.com/office/drawing/2014/main" id="{DFF588E4-9C65-DB42-2302-29CF7BE6B56D}"/>
              </a:ext>
            </a:extLst>
          </p:cNvPr>
          <p:cNvSpPr txBox="1"/>
          <p:nvPr/>
        </p:nvSpPr>
        <p:spPr>
          <a:xfrm>
            <a:off x="337332" y="6707370"/>
            <a:ext cx="1027921" cy="70469"/>
          </a:xfrm>
          <a:prstGeom prst="rect">
            <a:avLst/>
          </a:prstGeom>
        </p:spPr>
        <p:txBody>
          <a:bodyPr wrap="square" lIns="0" tIns="0" rIns="0" bIns="0" rtlCol="0" anchor="t">
            <a:spAutoFit/>
          </a:bodyPr>
          <a:lstStyle/>
          <a:p>
            <a:pPr algn="ctr" defTabSz="914377">
              <a:lnSpc>
                <a:spcPts val="612"/>
              </a:lnSpc>
              <a:spcBef>
                <a:spcPct val="0"/>
              </a:spcBef>
              <a:defRPr/>
            </a:pPr>
            <a:r>
              <a:rPr lang="en-GB" sz="437">
                <a:solidFill>
                  <a:srgbClr val="FFFFFF"/>
                </a:solidFill>
                <a:latin typeface="Arial"/>
                <a:ea typeface="Arial"/>
                <a:cs typeface="Arial"/>
                <a:sym typeface="Arial"/>
              </a:rPr>
              <a:t>Patrik Svedberg/imagebank.sweden.se</a:t>
            </a:r>
          </a:p>
        </p:txBody>
      </p:sp>
      <p:sp>
        <p:nvSpPr>
          <p:cNvPr id="30" name="TextBox 14">
            <a:extLst>
              <a:ext uri="{FF2B5EF4-FFF2-40B4-BE49-F238E27FC236}">
                <a16:creationId xmlns:a16="http://schemas.microsoft.com/office/drawing/2014/main" id="{C88DC165-7DA0-9128-4304-C381C9C7957C}"/>
              </a:ext>
            </a:extLst>
          </p:cNvPr>
          <p:cNvSpPr txBox="1"/>
          <p:nvPr/>
        </p:nvSpPr>
        <p:spPr>
          <a:xfrm>
            <a:off x="329574" y="3272790"/>
            <a:ext cx="1027921" cy="70469"/>
          </a:xfrm>
          <a:prstGeom prst="rect">
            <a:avLst/>
          </a:prstGeom>
        </p:spPr>
        <p:txBody>
          <a:bodyPr wrap="square" lIns="0" tIns="0" rIns="0" bIns="0" rtlCol="0" anchor="t">
            <a:spAutoFit/>
          </a:bodyPr>
          <a:lstStyle/>
          <a:p>
            <a:pPr algn="ctr" defTabSz="914377">
              <a:lnSpc>
                <a:spcPts val="612"/>
              </a:lnSpc>
              <a:spcBef>
                <a:spcPct val="0"/>
              </a:spcBef>
              <a:defRPr/>
            </a:pPr>
            <a:r>
              <a:rPr lang="en-GB" sz="437">
                <a:solidFill>
                  <a:srgbClr val="111307"/>
                </a:solidFill>
                <a:latin typeface="Arial"/>
                <a:ea typeface="Arial"/>
                <a:cs typeface="Arial"/>
                <a:sym typeface="Arial"/>
              </a:rPr>
              <a:t>Carl-Johan Utsi/imagebank.sweden.se</a:t>
            </a:r>
          </a:p>
        </p:txBody>
      </p:sp>
      <p:sp>
        <p:nvSpPr>
          <p:cNvPr id="31" name="TextBox 15">
            <a:extLst>
              <a:ext uri="{FF2B5EF4-FFF2-40B4-BE49-F238E27FC236}">
                <a16:creationId xmlns:a16="http://schemas.microsoft.com/office/drawing/2014/main" id="{D715D60A-2065-6F39-5532-2D78D269983B}"/>
              </a:ext>
            </a:extLst>
          </p:cNvPr>
          <p:cNvSpPr txBox="1"/>
          <p:nvPr/>
        </p:nvSpPr>
        <p:spPr>
          <a:xfrm>
            <a:off x="11141556" y="3266981"/>
            <a:ext cx="1040917" cy="70469"/>
          </a:xfrm>
          <a:prstGeom prst="rect">
            <a:avLst/>
          </a:prstGeom>
        </p:spPr>
        <p:txBody>
          <a:bodyPr wrap="square" lIns="0" tIns="0" rIns="0" bIns="0" rtlCol="0" anchor="t">
            <a:spAutoFit/>
          </a:bodyPr>
          <a:lstStyle/>
          <a:p>
            <a:pPr algn="ctr" defTabSz="914377">
              <a:lnSpc>
                <a:spcPts val="612"/>
              </a:lnSpc>
              <a:spcBef>
                <a:spcPct val="0"/>
              </a:spcBef>
              <a:defRPr/>
            </a:pPr>
            <a:r>
              <a:rPr lang="en-GB" sz="437">
                <a:solidFill>
                  <a:srgbClr val="111307"/>
                </a:solidFill>
                <a:latin typeface="Arial"/>
                <a:ea typeface="Arial"/>
                <a:cs typeface="Arial"/>
                <a:sym typeface="Arial"/>
              </a:rPr>
              <a:t>Werner Nystrand/imagebank.sweden.se</a:t>
            </a:r>
          </a:p>
        </p:txBody>
      </p:sp>
      <p:sp>
        <p:nvSpPr>
          <p:cNvPr id="32" name="TextBox 16">
            <a:extLst>
              <a:ext uri="{FF2B5EF4-FFF2-40B4-BE49-F238E27FC236}">
                <a16:creationId xmlns:a16="http://schemas.microsoft.com/office/drawing/2014/main" id="{ADC8398D-9EB6-99EF-303D-A0EC0AC26F00}"/>
              </a:ext>
            </a:extLst>
          </p:cNvPr>
          <p:cNvSpPr txBox="1"/>
          <p:nvPr/>
        </p:nvSpPr>
        <p:spPr>
          <a:xfrm>
            <a:off x="11032782" y="6745799"/>
            <a:ext cx="1149692" cy="70469"/>
          </a:xfrm>
          <a:prstGeom prst="rect">
            <a:avLst/>
          </a:prstGeom>
        </p:spPr>
        <p:txBody>
          <a:bodyPr wrap="square" lIns="0" tIns="0" rIns="0" bIns="0" rtlCol="0" anchor="t">
            <a:spAutoFit/>
          </a:bodyPr>
          <a:lstStyle/>
          <a:p>
            <a:pPr algn="ctr" defTabSz="914377">
              <a:lnSpc>
                <a:spcPts val="612"/>
              </a:lnSpc>
              <a:spcBef>
                <a:spcPct val="0"/>
              </a:spcBef>
              <a:defRPr/>
            </a:pPr>
            <a:r>
              <a:rPr lang="en-GB" sz="437">
                <a:solidFill>
                  <a:srgbClr val="FFFFFF"/>
                </a:solidFill>
                <a:latin typeface="Arial"/>
                <a:ea typeface="Arial"/>
                <a:cs typeface="Arial"/>
                <a:sym typeface="Arial"/>
              </a:rPr>
              <a:t>Per Pixel Petersson/imagebank.sweden.se</a:t>
            </a:r>
          </a:p>
        </p:txBody>
      </p:sp>
    </p:spTree>
    <p:extLst>
      <p:ext uri="{BB962C8B-B14F-4D97-AF65-F5344CB8AC3E}">
        <p14:creationId xmlns:p14="http://schemas.microsoft.com/office/powerpoint/2010/main" val="3004600885"/>
      </p:ext>
    </p:extLst>
  </p:cSld>
  <p:clrMapOvr>
    <a:masterClrMapping/>
  </p:clrMapOvr>
  <p:transition spd="slow">
    <p:push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983CC-A8A4-6C5A-53B6-D3E8377C2FC4}"/>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15D3ADA5-AA3A-5B8A-B867-F66AE0031C0F}"/>
              </a:ext>
            </a:extLst>
          </p:cNvPr>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2"/>
            <a:ext cx="12192000" cy="6857999"/>
          </a:xfrm>
          <a:prstGeom prst="rect">
            <a:avLst/>
          </a:prstGeom>
        </p:spPr>
      </p:pic>
      <p:sp>
        <p:nvSpPr>
          <p:cNvPr id="2" name="Platshållare för text 1">
            <a:extLst>
              <a:ext uri="{FF2B5EF4-FFF2-40B4-BE49-F238E27FC236}">
                <a16:creationId xmlns:a16="http://schemas.microsoft.com/office/drawing/2014/main" id="{5163AFDD-4618-190A-0A97-037308216D90}"/>
              </a:ext>
            </a:extLst>
          </p:cNvPr>
          <p:cNvSpPr>
            <a:spLocks noGrp="1"/>
          </p:cNvSpPr>
          <p:nvPr>
            <p:ph type="body" sz="quarter" idx="13"/>
          </p:nvPr>
        </p:nvSpPr>
        <p:spPr>
          <a:xfrm>
            <a:off x="747623" y="596688"/>
            <a:ext cx="7651751" cy="3436838"/>
          </a:xfrm>
        </p:spPr>
        <p:txBody>
          <a:bodyPr/>
          <a:lstStyle/>
          <a:p>
            <a:pPr algn="l"/>
            <a:r>
              <a:rPr lang="en-GB" spc="-200"/>
              <a:t>Living</a:t>
            </a:r>
          </a:p>
          <a:p>
            <a:pPr algn="l"/>
            <a:r>
              <a:rPr lang="en-GB" spc="-200"/>
              <a:t>The</a:t>
            </a:r>
          </a:p>
          <a:p>
            <a:pPr algn="l"/>
            <a:r>
              <a:rPr lang="en-GB" spc="-200"/>
              <a:t>Swedish </a:t>
            </a:r>
          </a:p>
          <a:p>
            <a:pPr algn="l"/>
            <a:r>
              <a:rPr lang="en-GB" spc="-200"/>
              <a:t>Way</a:t>
            </a:r>
          </a:p>
        </p:txBody>
      </p:sp>
      <p:pic>
        <p:nvPicPr>
          <p:cNvPr id="9" name="Bildobjekt 8">
            <a:extLst>
              <a:ext uri="{FF2B5EF4-FFF2-40B4-BE49-F238E27FC236}">
                <a16:creationId xmlns:a16="http://schemas.microsoft.com/office/drawing/2014/main" id="{78B34EDB-97A6-12B5-A7CC-4D2432877CA6}"/>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p:blipFill>
        <p:spPr>
          <a:xfrm>
            <a:off x="4885882" y="6304072"/>
            <a:ext cx="2420236" cy="359253"/>
          </a:xfrm>
          <a:prstGeom prst="rect">
            <a:avLst/>
          </a:prstGeom>
        </p:spPr>
      </p:pic>
      <p:cxnSp>
        <p:nvCxnSpPr>
          <p:cNvPr id="8" name="Rak 7">
            <a:extLst>
              <a:ext uri="{FF2B5EF4-FFF2-40B4-BE49-F238E27FC236}">
                <a16:creationId xmlns:a16="http://schemas.microsoft.com/office/drawing/2014/main" id="{D56AE1F3-887A-852B-8544-CE0F6EEFCE19}"/>
              </a:ext>
            </a:extLst>
          </p:cNvPr>
          <p:cNvCxnSpPr>
            <a:cxnSpLocks noGrp="1" noRot="1" noMove="1" noResize="1" noEditPoints="1" noAdjustHandles="1" noChangeArrowheads="1" noChangeShapeType="1"/>
          </p:cNvCxnSpPr>
          <p:nvPr/>
        </p:nvCxnSpPr>
        <p:spPr>
          <a:xfrm>
            <a:off x="747623" y="392853"/>
            <a:ext cx="106967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Platshållare för bildnummer 1">
            <a:extLst>
              <a:ext uri="{FF2B5EF4-FFF2-40B4-BE49-F238E27FC236}">
                <a16:creationId xmlns:a16="http://schemas.microsoft.com/office/drawing/2014/main" id="{0F0BD4B0-394A-6C04-AAD9-66C0474C76FE}"/>
              </a:ext>
            </a:extLst>
          </p:cNvPr>
          <p:cNvSpPr>
            <a:spLocks noGrp="1"/>
          </p:cNvSpPr>
          <p:nvPr>
            <p:ph type="sldNum" sz="quarter" idx="14"/>
          </p:nvPr>
        </p:nvSpPr>
        <p:spPr>
          <a:xfrm>
            <a:off x="747623" y="6205019"/>
            <a:ext cx="2743200" cy="401637"/>
          </a:xfrm>
          <a:prstGeom prst="rect">
            <a:avLst/>
          </a:prstGeom>
          <a:ln>
            <a:noFill/>
          </a:ln>
        </p:spPr>
        <p:txBody>
          <a:bodyPr lIns="0" tIns="0" rIns="0" bIns="0" anchor="b"/>
          <a:lstStyle>
            <a:lvl1pPr algn="l">
              <a:defRPr sz="1333">
                <a:solidFill>
                  <a:schemeClr val="accent1"/>
                </a:solidFill>
                <a:latin typeface="Arial" panose="020B0604020202020204" pitchFamily="34" charset="0"/>
                <a:cs typeface="Arial" panose="020B0604020202020204" pitchFamily="34" charset="0"/>
              </a:defRPr>
            </a:lvl1pPr>
          </a:lstStyle>
          <a:p>
            <a:pPr defTabSz="914377">
              <a:defRPr/>
            </a:pPr>
            <a:fld id="{E9A8A886-B35F-B144-BC95-04F52B27B616}" type="slidenum">
              <a:rPr lang="en-GB" sz="800">
                <a:solidFill>
                  <a:srgbClr val="FFCC00"/>
                </a:solidFill>
              </a:rPr>
              <a:pPr defTabSz="914377">
                <a:defRPr/>
              </a:pPr>
              <a:t>42</a:t>
            </a:fld>
            <a:endParaRPr lang="en-GB" sz="800">
              <a:solidFill>
                <a:srgbClr val="FFCC00"/>
              </a:solidFill>
            </a:endParaRPr>
          </a:p>
        </p:txBody>
      </p:sp>
      <p:cxnSp>
        <p:nvCxnSpPr>
          <p:cNvPr id="13" name="Rak 12">
            <a:extLst>
              <a:ext uri="{FF2B5EF4-FFF2-40B4-BE49-F238E27FC236}">
                <a16:creationId xmlns:a16="http://schemas.microsoft.com/office/drawing/2014/main" id="{441A2E8C-68EA-23EC-BB9F-818E444E1148}"/>
              </a:ext>
            </a:extLst>
          </p:cNvPr>
          <p:cNvCxnSpPr>
            <a:cxnSpLocks noGrp="1" noRot="1" noMove="1" noResize="1" noEditPoints="1" noAdjustHandles="1" noChangeArrowheads="1" noChangeShapeType="1"/>
          </p:cNvCxnSpPr>
          <p:nvPr/>
        </p:nvCxnSpPr>
        <p:spPr>
          <a:xfrm>
            <a:off x="747623" y="6077659"/>
            <a:ext cx="106967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ktangel 9">
            <a:extLst>
              <a:ext uri="{FF2B5EF4-FFF2-40B4-BE49-F238E27FC236}">
                <a16:creationId xmlns:a16="http://schemas.microsoft.com/office/drawing/2014/main" id="{D2E1C29C-5D6F-5DD8-0EDB-0063AACACB40}"/>
              </a:ext>
            </a:extLst>
          </p:cNvPr>
          <p:cNvSpPr/>
          <p:nvPr/>
        </p:nvSpPr>
        <p:spPr>
          <a:xfrm>
            <a:off x="9406695" y="6482521"/>
            <a:ext cx="2111155" cy="123111"/>
          </a:xfrm>
          <a:prstGeom prst="rect">
            <a:avLst/>
          </a:prstGeom>
        </p:spPr>
        <p:txBody>
          <a:bodyPr wrap="none" lIns="0" tIns="0" rIns="0" bIns="0">
            <a:spAutoFit/>
          </a:bodyPr>
          <a:lstStyle/>
          <a:p>
            <a:pPr algn="just" defTabSz="914377">
              <a:defRPr/>
            </a:pPr>
            <a:r>
              <a:rPr lang="en-GB" sz="800">
                <a:solidFill>
                  <a:srgbClr val="FFCC00"/>
                </a:solidFill>
                <a:latin typeface="Arial" panose="020B0604020202020204" pitchFamily="34" charset="0"/>
                <a:cs typeface="Arial" panose="020B0604020202020204" pitchFamily="34" charset="0"/>
              </a:rPr>
              <a:t>Photo: Niclas Vestefjell/imagebank.sweden.se</a:t>
            </a:r>
          </a:p>
        </p:txBody>
      </p:sp>
      <p:sp>
        <p:nvSpPr>
          <p:cNvPr id="16" name="Platshållare för text 1">
            <a:extLst>
              <a:ext uri="{FF2B5EF4-FFF2-40B4-BE49-F238E27FC236}">
                <a16:creationId xmlns:a16="http://schemas.microsoft.com/office/drawing/2014/main" id="{A95CEF53-1FF6-D0C1-35F7-3B4CD0AC2997}"/>
              </a:ext>
            </a:extLst>
          </p:cNvPr>
          <p:cNvSpPr txBox="1">
            <a:spLocks/>
          </p:cNvSpPr>
          <p:nvPr/>
        </p:nvSpPr>
        <p:spPr>
          <a:xfrm>
            <a:off x="702120" y="5259187"/>
            <a:ext cx="4377936" cy="1024704"/>
          </a:xfrm>
          <a:prstGeom prst="rect">
            <a:avLst/>
          </a:prstGeom>
        </p:spPr>
        <p:txBody>
          <a:bodyPr vert="horz" wrap="square" lIns="0" tIns="0" rIns="0" bIns="0" rtlCol="0" anchor="b">
            <a:spAutoFit/>
          </a:bodyPr>
          <a:lstStyle>
            <a:lvl1pPr marL="0" indent="0" algn="ctr" defTabSz="685800" rtl="0" eaLnBrk="1" latinLnBrk="0" hangingPunct="1">
              <a:lnSpc>
                <a:spcPts val="5000"/>
              </a:lnSpc>
              <a:spcBef>
                <a:spcPts val="0"/>
              </a:spcBef>
              <a:buFont typeface="Arial"/>
              <a:buNone/>
              <a:defRPr sz="5000" b="1" kern="1200">
                <a:solidFill>
                  <a:schemeClr val="accent1"/>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l" defTabSz="914377">
              <a:lnSpc>
                <a:spcPts val="6000"/>
              </a:lnSpc>
              <a:defRPr/>
            </a:pPr>
            <a:r>
              <a:rPr lang="en-GB" sz="15333" spc="-200">
                <a:solidFill>
                  <a:srgbClr val="FFCC00"/>
                </a:solidFill>
              </a:rPr>
              <a:t>2</a:t>
            </a:r>
          </a:p>
        </p:txBody>
      </p:sp>
    </p:spTree>
    <p:extLst>
      <p:ext uri="{BB962C8B-B14F-4D97-AF65-F5344CB8AC3E}">
        <p14:creationId xmlns:p14="http://schemas.microsoft.com/office/powerpoint/2010/main" val="3492461895"/>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utomhus, träd, gräs, växt&#10;&#10;AI-genererat innehåll kan vara felaktigt.">
            <a:extLst>
              <a:ext uri="{FF2B5EF4-FFF2-40B4-BE49-F238E27FC236}">
                <a16:creationId xmlns:a16="http://schemas.microsoft.com/office/drawing/2014/main" id="{BE8B499F-8B89-D33F-E278-61D22162EA76}"/>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pic>
        <p:nvPicPr>
          <p:cNvPr id="58" name="Platshållare för bild 57" descr="En bild som visar klädsel, person, ingenjörskonst, maskin&#10;&#10;AI-genererat innehåll kan vara felaktigt.">
            <a:extLst>
              <a:ext uri="{FF2B5EF4-FFF2-40B4-BE49-F238E27FC236}">
                <a16:creationId xmlns:a16="http://schemas.microsoft.com/office/drawing/2014/main" id="{76ACA801-2B67-0625-1C18-B7F48E2CFC33}"/>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pic>
        <p:nvPicPr>
          <p:cNvPr id="62" name="Platshållare för bild 61" descr="En bild som visar utomhus, person, Människoansikte, klädsel&#10;&#10;AI-genererat innehåll kan vara felaktigt.">
            <a:extLst>
              <a:ext uri="{FF2B5EF4-FFF2-40B4-BE49-F238E27FC236}">
                <a16:creationId xmlns:a16="http://schemas.microsoft.com/office/drawing/2014/main" id="{141AA8EB-1EE8-621E-6AC0-76326F858720}"/>
              </a:ext>
            </a:extLst>
          </p:cNvPr>
          <p:cNvPicPr>
            <a:picLocks noGrp="1" noChangeAspect="1"/>
          </p:cNvPicPr>
          <p:nvPr>
            <p:ph type="pic" sz="quarter" idx="12"/>
          </p:nvPr>
        </p:nvPicPr>
        <p:blipFill>
          <a:blip r:embed="rId5" cstate="email">
            <a:extLst>
              <a:ext uri="{28A0092B-C50C-407E-A947-70E740481C1C}">
                <a14:useLocalDpi xmlns:a14="http://schemas.microsoft.com/office/drawing/2010/main"/>
              </a:ext>
            </a:extLst>
          </a:blip>
          <a:srcRect/>
          <a:stretch>
            <a:fillRect/>
          </a:stretch>
        </p:blipFill>
        <p:spPr/>
      </p:pic>
      <p:pic>
        <p:nvPicPr>
          <p:cNvPr id="86" name="Platshållare för bild 85" descr="En bild som visar person, klädsel, Människoansikte, dator&#10;&#10;AI-genererat innehåll kan vara felaktigt.">
            <a:extLst>
              <a:ext uri="{FF2B5EF4-FFF2-40B4-BE49-F238E27FC236}">
                <a16:creationId xmlns:a16="http://schemas.microsoft.com/office/drawing/2014/main" id="{C207F00F-DB26-0798-6B21-11EC54875D18}"/>
              </a:ext>
            </a:extLst>
          </p:cNvPr>
          <p:cNvPicPr>
            <a:picLocks noGrp="1" noChangeAspect="1"/>
          </p:cNvPicPr>
          <p:nvPr>
            <p:ph type="pic" sz="quarter" idx="13"/>
          </p:nvPr>
        </p:nvPicPr>
        <p:blipFill>
          <a:blip r:embed="rId6" cstate="email">
            <a:extLst>
              <a:ext uri="{28A0092B-C50C-407E-A947-70E740481C1C}">
                <a14:useLocalDpi xmlns:a14="http://schemas.microsoft.com/office/drawing/2010/main"/>
              </a:ext>
            </a:extLst>
          </a:blip>
          <a:srcRect/>
          <a:stretch>
            <a:fillRect/>
          </a:stretch>
        </p:blipFill>
        <p:spPr/>
      </p:pic>
      <p:cxnSp>
        <p:nvCxnSpPr>
          <p:cNvPr id="87" name="Rak 13">
            <a:extLst>
              <a:ext uri="{FF2B5EF4-FFF2-40B4-BE49-F238E27FC236}">
                <a16:creationId xmlns:a16="http://schemas.microsoft.com/office/drawing/2014/main" id="{15CFC0FC-E3A1-F32E-248C-A2201A8D87B5}"/>
              </a:ext>
            </a:extLst>
          </p:cNvPr>
          <p:cNvCxnSpPr>
            <a:cxnSpLocks noGrp="1" noRot="1" noMove="1" noResize="1" noEditPoints="1" noAdjustHandles="1" noChangeArrowheads="1" noChangeShapeType="1"/>
          </p:cNvCxnSpPr>
          <p:nvPr/>
        </p:nvCxnSpPr>
        <p:spPr>
          <a:xfrm>
            <a:off x="747623" y="6077659"/>
            <a:ext cx="106967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8" name="Bildobjekt 87">
            <a:extLst>
              <a:ext uri="{FF2B5EF4-FFF2-40B4-BE49-F238E27FC236}">
                <a16:creationId xmlns:a16="http://schemas.microsoft.com/office/drawing/2014/main" id="{497BD669-5A67-628A-DF63-9C2A4443AD36}"/>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rcRect/>
          <a:stretch/>
        </p:blipFill>
        <p:spPr>
          <a:xfrm>
            <a:off x="4885882" y="6304072"/>
            <a:ext cx="2420236" cy="359253"/>
          </a:xfrm>
          <a:prstGeom prst="rect">
            <a:avLst/>
          </a:prstGeom>
        </p:spPr>
      </p:pic>
      <p:cxnSp>
        <p:nvCxnSpPr>
          <p:cNvPr id="89" name="Rak 7">
            <a:extLst>
              <a:ext uri="{FF2B5EF4-FFF2-40B4-BE49-F238E27FC236}">
                <a16:creationId xmlns:a16="http://schemas.microsoft.com/office/drawing/2014/main" id="{A254D557-F38C-B9EB-6528-405833007D73}"/>
              </a:ext>
            </a:extLst>
          </p:cNvPr>
          <p:cNvCxnSpPr>
            <a:cxnSpLocks noGrp="1" noRot="1" noMove="1" noResize="1" noEditPoints="1" noAdjustHandles="1" noChangeArrowheads="1" noChangeShapeType="1"/>
          </p:cNvCxnSpPr>
          <p:nvPr/>
        </p:nvCxnSpPr>
        <p:spPr>
          <a:xfrm>
            <a:off x="747623" y="392853"/>
            <a:ext cx="106967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332974"/>
      </p:ext>
    </p:extLst>
  </p:cSld>
  <p:clrMapOvr>
    <a:masterClrMapping/>
  </p:clrMapOvr>
  <p:transition spd="slow">
    <p:push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0B0ED-CBC6-528F-C830-932C06F6D4BD}"/>
            </a:ext>
          </a:extLst>
        </p:cNvPr>
        <p:cNvGrpSpPr/>
        <p:nvPr/>
      </p:nvGrpSpPr>
      <p:grpSpPr>
        <a:xfrm>
          <a:off x="0" y="0"/>
          <a:ext cx="0" cy="0"/>
          <a:chOff x="0" y="0"/>
          <a:chExt cx="0" cy="0"/>
        </a:xfrm>
      </p:grpSpPr>
      <p:pic>
        <p:nvPicPr>
          <p:cNvPr id="35" name="Platshållare för bild 34" descr="En bild som visar utomhus, himmel, person, klädsel&#10;&#10;AI-genererat innehåll kan vara felaktigt.">
            <a:extLst>
              <a:ext uri="{FF2B5EF4-FFF2-40B4-BE49-F238E27FC236}">
                <a16:creationId xmlns:a16="http://schemas.microsoft.com/office/drawing/2014/main" id="{03C869D7-DD71-DDD5-8197-DE0A4013A836}"/>
              </a:ext>
            </a:extLst>
          </p:cNvPr>
          <p:cNvPicPr>
            <a:picLocks noGrp="1" noRot="1" noChangeAspect="1" noMove="1" noResize="1" noEditPoints="1" noAdjustHandles="1" noChangeArrowheads="1" noChangeShapeType="1" noCrop="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325120" y="0"/>
            <a:ext cx="11866880" cy="6858000"/>
          </a:xfrm>
        </p:spPr>
      </p:pic>
      <p:sp>
        <p:nvSpPr>
          <p:cNvPr id="5" name="Platshållare för text 14">
            <a:extLst>
              <a:ext uri="{FF2B5EF4-FFF2-40B4-BE49-F238E27FC236}">
                <a16:creationId xmlns:a16="http://schemas.microsoft.com/office/drawing/2014/main" id="{E4EB914A-CCEC-0BFC-C14F-9405FF3CC973}"/>
              </a:ext>
            </a:extLst>
          </p:cNvPr>
          <p:cNvSpPr txBox="1">
            <a:spLocks/>
          </p:cNvSpPr>
          <p:nvPr/>
        </p:nvSpPr>
        <p:spPr>
          <a:xfrm>
            <a:off x="728871" y="598253"/>
            <a:ext cx="9035423" cy="512961"/>
          </a:xfrm>
          <a:prstGeom prst="rect">
            <a:avLst/>
          </a:prstGeom>
        </p:spPr>
        <p:txBody>
          <a:bodyPr/>
          <a:lstStyle>
            <a:lvl1pPr marL="0" indent="0" algn="l" defTabSz="685800" rtl="0" eaLnBrk="1" latinLnBrk="0" hangingPunct="1">
              <a:lnSpc>
                <a:spcPts val="1900"/>
              </a:lnSpc>
              <a:spcBef>
                <a:spcPts val="750"/>
              </a:spcBef>
              <a:buFont typeface="Arial"/>
              <a:buNone/>
              <a:defRPr sz="1400"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GB" sz="4000" b="1" spc="-200">
                <a:solidFill>
                  <a:schemeClr val="bg1"/>
                </a:solidFill>
              </a:rPr>
              <a:t>Equal – regardless of gender</a:t>
            </a:r>
          </a:p>
        </p:txBody>
      </p:sp>
      <p:sp>
        <p:nvSpPr>
          <p:cNvPr id="6" name="Platshållare för text 14">
            <a:extLst>
              <a:ext uri="{FF2B5EF4-FFF2-40B4-BE49-F238E27FC236}">
                <a16:creationId xmlns:a16="http://schemas.microsoft.com/office/drawing/2014/main" id="{9239ED95-F2A0-7575-8541-291B9AB774E4}"/>
              </a:ext>
            </a:extLst>
          </p:cNvPr>
          <p:cNvSpPr txBox="1">
            <a:spLocks/>
          </p:cNvSpPr>
          <p:nvPr/>
        </p:nvSpPr>
        <p:spPr>
          <a:xfrm>
            <a:off x="1072253" y="4573044"/>
            <a:ext cx="5147672" cy="618246"/>
          </a:xfrm>
          <a:prstGeom prst="rect">
            <a:avLst/>
          </a:prstGeom>
        </p:spPr>
        <p:txBody>
          <a:bodyPr vert="horz" wrap="square" lIns="0" tIns="0" rIns="0" bIns="0" rtlCol="0">
            <a:spAutoFit/>
          </a:bodyPr>
          <a:lstStyle>
            <a:lvl1pPr marL="0" indent="0" algn="ctr" defTabSz="685800" rtl="0" eaLnBrk="1" latinLnBrk="0" hangingPunct="1">
              <a:lnSpc>
                <a:spcPts val="3000"/>
              </a:lnSpc>
              <a:spcBef>
                <a:spcPts val="0"/>
              </a:spcBef>
              <a:buFont typeface="Arial"/>
              <a:buNone/>
              <a:defRPr sz="3200" b="1"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l" defTabSz="914377">
              <a:lnSpc>
                <a:spcPts val="4000"/>
              </a:lnSpc>
              <a:defRPr/>
            </a:pPr>
            <a:r>
              <a:rPr lang="en-GB" sz="8000" spc="-400">
                <a:solidFill>
                  <a:schemeClr val="bg1"/>
                </a:solidFill>
              </a:rPr>
              <a:t>#1</a:t>
            </a:r>
          </a:p>
        </p:txBody>
      </p:sp>
      <p:sp>
        <p:nvSpPr>
          <p:cNvPr id="7" name="Platshållare för text 2">
            <a:extLst>
              <a:ext uri="{FF2B5EF4-FFF2-40B4-BE49-F238E27FC236}">
                <a16:creationId xmlns:a16="http://schemas.microsoft.com/office/drawing/2014/main" id="{1085A7C2-8BA8-90E8-5A30-B7C6730E8E6E}"/>
              </a:ext>
            </a:extLst>
          </p:cNvPr>
          <p:cNvSpPr txBox="1">
            <a:spLocks/>
          </p:cNvSpPr>
          <p:nvPr/>
        </p:nvSpPr>
        <p:spPr>
          <a:xfrm>
            <a:off x="989621" y="5145859"/>
            <a:ext cx="3312664" cy="610108"/>
          </a:xfrm>
          <a:prstGeom prst="rect">
            <a:avLst/>
          </a:prstGeom>
        </p:spPr>
        <p:txBody>
          <a:bodyPr anchor="b"/>
          <a:lstStyle>
            <a:lvl1pPr marL="0" indent="0" algn="l" defTabSz="685800" rtl="0" eaLnBrk="1" latinLnBrk="0" hangingPunct="1">
              <a:lnSpc>
                <a:spcPts val="1900"/>
              </a:lnSpc>
              <a:spcBef>
                <a:spcPts val="750"/>
              </a:spcBef>
              <a:buFont typeface="Arial"/>
              <a:buNone/>
              <a:defRPr sz="1400"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defTabSz="914377">
              <a:lnSpc>
                <a:spcPts val="2533"/>
              </a:lnSpc>
              <a:spcBef>
                <a:spcPts val="1000"/>
              </a:spcBef>
              <a:defRPr/>
            </a:pPr>
            <a:r>
              <a:rPr lang="en-GB" sz="1600">
                <a:solidFill>
                  <a:schemeClr val="bg1"/>
                </a:solidFill>
              </a:rPr>
              <a:t>on the European Union Gender Equality Index</a:t>
            </a:r>
          </a:p>
        </p:txBody>
      </p:sp>
      <p:sp>
        <p:nvSpPr>
          <p:cNvPr id="8" name="Platshållare för text 14">
            <a:extLst>
              <a:ext uri="{FF2B5EF4-FFF2-40B4-BE49-F238E27FC236}">
                <a16:creationId xmlns:a16="http://schemas.microsoft.com/office/drawing/2014/main" id="{2578BD9E-3C5E-3E8F-CDD0-D4BE265C4653}"/>
              </a:ext>
            </a:extLst>
          </p:cNvPr>
          <p:cNvSpPr txBox="1">
            <a:spLocks/>
          </p:cNvSpPr>
          <p:nvPr/>
        </p:nvSpPr>
        <p:spPr>
          <a:xfrm>
            <a:off x="5203072" y="4551415"/>
            <a:ext cx="5147672" cy="618246"/>
          </a:xfrm>
          <a:prstGeom prst="rect">
            <a:avLst/>
          </a:prstGeom>
        </p:spPr>
        <p:txBody>
          <a:bodyPr vert="horz" wrap="square" lIns="0" tIns="0" rIns="0" bIns="0" rtlCol="0">
            <a:spAutoFit/>
          </a:bodyPr>
          <a:lstStyle>
            <a:lvl1pPr marL="0" indent="0" algn="ctr" defTabSz="685800" rtl="0" eaLnBrk="1" latinLnBrk="0" hangingPunct="1">
              <a:lnSpc>
                <a:spcPts val="3000"/>
              </a:lnSpc>
              <a:spcBef>
                <a:spcPts val="0"/>
              </a:spcBef>
              <a:buFont typeface="Arial"/>
              <a:buNone/>
              <a:defRPr sz="3200" b="1"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l" defTabSz="914377">
              <a:lnSpc>
                <a:spcPts val="4000"/>
              </a:lnSpc>
              <a:defRPr/>
            </a:pPr>
            <a:r>
              <a:rPr lang="en-GB" sz="8000" spc="-400">
                <a:solidFill>
                  <a:schemeClr val="bg1"/>
                </a:solidFill>
              </a:rPr>
              <a:t>98%</a:t>
            </a:r>
          </a:p>
        </p:txBody>
      </p:sp>
      <p:sp>
        <p:nvSpPr>
          <p:cNvPr id="10" name="Platshållare för text 14">
            <a:extLst>
              <a:ext uri="{FF2B5EF4-FFF2-40B4-BE49-F238E27FC236}">
                <a16:creationId xmlns:a16="http://schemas.microsoft.com/office/drawing/2014/main" id="{BE031F47-1025-5970-C020-0AEA3D270998}"/>
              </a:ext>
            </a:extLst>
          </p:cNvPr>
          <p:cNvSpPr txBox="1">
            <a:spLocks/>
          </p:cNvSpPr>
          <p:nvPr/>
        </p:nvSpPr>
        <p:spPr>
          <a:xfrm>
            <a:off x="1072253" y="2259384"/>
            <a:ext cx="5147672" cy="618246"/>
          </a:xfrm>
          <a:prstGeom prst="rect">
            <a:avLst/>
          </a:prstGeom>
        </p:spPr>
        <p:txBody>
          <a:bodyPr vert="horz" wrap="square" lIns="0" tIns="0" rIns="0" bIns="0" rtlCol="0">
            <a:spAutoFit/>
          </a:bodyPr>
          <a:lstStyle>
            <a:lvl1pPr marL="0" indent="0" algn="ctr" defTabSz="685800" rtl="0" eaLnBrk="1" latinLnBrk="0" hangingPunct="1">
              <a:lnSpc>
                <a:spcPts val="3000"/>
              </a:lnSpc>
              <a:spcBef>
                <a:spcPts val="0"/>
              </a:spcBef>
              <a:buFont typeface="Arial"/>
              <a:buNone/>
              <a:defRPr sz="3200" b="1"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l" defTabSz="914377">
              <a:lnSpc>
                <a:spcPts val="4000"/>
              </a:lnSpc>
              <a:defRPr/>
            </a:pPr>
            <a:r>
              <a:rPr lang="en-GB" sz="8000" spc="-400">
                <a:solidFill>
                  <a:schemeClr val="bg1"/>
                </a:solidFill>
              </a:rPr>
              <a:t>11/24</a:t>
            </a:r>
          </a:p>
        </p:txBody>
      </p:sp>
      <p:sp>
        <p:nvSpPr>
          <p:cNvPr id="11" name="Platshållare för text 2">
            <a:extLst>
              <a:ext uri="{FF2B5EF4-FFF2-40B4-BE49-F238E27FC236}">
                <a16:creationId xmlns:a16="http://schemas.microsoft.com/office/drawing/2014/main" id="{F40A592B-C93F-292F-A5E7-F6314A5ED886}"/>
              </a:ext>
            </a:extLst>
          </p:cNvPr>
          <p:cNvSpPr txBox="1">
            <a:spLocks/>
          </p:cNvSpPr>
          <p:nvPr/>
        </p:nvSpPr>
        <p:spPr>
          <a:xfrm>
            <a:off x="1159790" y="2485899"/>
            <a:ext cx="3880833" cy="610108"/>
          </a:xfrm>
          <a:prstGeom prst="rect">
            <a:avLst/>
          </a:prstGeom>
        </p:spPr>
        <p:txBody>
          <a:bodyPr anchor="b"/>
          <a:lstStyle>
            <a:lvl1pPr marL="0" indent="0" algn="l" defTabSz="685800" rtl="0" eaLnBrk="1" latinLnBrk="0" hangingPunct="1">
              <a:lnSpc>
                <a:spcPts val="1900"/>
              </a:lnSpc>
              <a:spcBef>
                <a:spcPts val="750"/>
              </a:spcBef>
              <a:buFont typeface="Arial"/>
              <a:buNone/>
              <a:defRPr sz="1400"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defTabSz="914377">
              <a:lnSpc>
                <a:spcPts val="2533"/>
              </a:lnSpc>
              <a:spcBef>
                <a:spcPts val="1000"/>
              </a:spcBef>
              <a:defRPr/>
            </a:pPr>
            <a:r>
              <a:rPr lang="en-GB" sz="1600">
                <a:solidFill>
                  <a:schemeClr val="bg1"/>
                </a:solidFill>
              </a:rPr>
              <a:t>government ministers are women </a:t>
            </a:r>
          </a:p>
        </p:txBody>
      </p:sp>
      <p:sp>
        <p:nvSpPr>
          <p:cNvPr id="12" name="Platshållare för text 14">
            <a:extLst>
              <a:ext uri="{FF2B5EF4-FFF2-40B4-BE49-F238E27FC236}">
                <a16:creationId xmlns:a16="http://schemas.microsoft.com/office/drawing/2014/main" id="{69C1ECED-41C3-C9E7-D34E-005A79047F0B}"/>
              </a:ext>
            </a:extLst>
          </p:cNvPr>
          <p:cNvSpPr txBox="1">
            <a:spLocks/>
          </p:cNvSpPr>
          <p:nvPr/>
        </p:nvSpPr>
        <p:spPr>
          <a:xfrm>
            <a:off x="5226060" y="2259384"/>
            <a:ext cx="5147672" cy="618246"/>
          </a:xfrm>
          <a:prstGeom prst="rect">
            <a:avLst/>
          </a:prstGeom>
        </p:spPr>
        <p:txBody>
          <a:bodyPr vert="horz" wrap="square" lIns="0" tIns="0" rIns="0" bIns="0" rtlCol="0">
            <a:spAutoFit/>
          </a:bodyPr>
          <a:lstStyle>
            <a:lvl1pPr marL="0" indent="0" algn="ctr" defTabSz="685800" rtl="0" eaLnBrk="1" latinLnBrk="0" hangingPunct="1">
              <a:lnSpc>
                <a:spcPts val="3000"/>
              </a:lnSpc>
              <a:spcBef>
                <a:spcPts val="0"/>
              </a:spcBef>
              <a:buFont typeface="Arial"/>
              <a:buNone/>
              <a:defRPr sz="3200" b="1"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l" defTabSz="914377">
              <a:lnSpc>
                <a:spcPts val="4000"/>
              </a:lnSpc>
              <a:defRPr/>
            </a:pPr>
            <a:r>
              <a:rPr lang="en-GB" sz="8000" spc="-400">
                <a:solidFill>
                  <a:schemeClr val="bg1"/>
                </a:solidFill>
              </a:rPr>
              <a:t>1 year</a:t>
            </a:r>
          </a:p>
        </p:txBody>
      </p:sp>
      <p:sp>
        <p:nvSpPr>
          <p:cNvPr id="13" name="Platshållare för text 2">
            <a:extLst>
              <a:ext uri="{FF2B5EF4-FFF2-40B4-BE49-F238E27FC236}">
                <a16:creationId xmlns:a16="http://schemas.microsoft.com/office/drawing/2014/main" id="{BE936B8F-630F-9538-0FE6-1B68E2ED2B0E}"/>
              </a:ext>
            </a:extLst>
          </p:cNvPr>
          <p:cNvSpPr txBox="1">
            <a:spLocks/>
          </p:cNvSpPr>
          <p:nvPr/>
        </p:nvSpPr>
        <p:spPr>
          <a:xfrm>
            <a:off x="5346845" y="2834258"/>
            <a:ext cx="4302364" cy="610108"/>
          </a:xfrm>
          <a:prstGeom prst="rect">
            <a:avLst/>
          </a:prstGeom>
        </p:spPr>
        <p:txBody>
          <a:bodyPr anchor="b"/>
          <a:lstStyle>
            <a:lvl1pPr marL="0" indent="0" algn="l" defTabSz="685800" rtl="0" eaLnBrk="1" latinLnBrk="0" hangingPunct="1">
              <a:lnSpc>
                <a:spcPts val="1900"/>
              </a:lnSpc>
              <a:spcBef>
                <a:spcPts val="750"/>
              </a:spcBef>
              <a:buFont typeface="Arial"/>
              <a:buNone/>
              <a:defRPr sz="1400"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defTabSz="914377">
              <a:lnSpc>
                <a:spcPts val="2133"/>
              </a:lnSpc>
              <a:spcBef>
                <a:spcPts val="1000"/>
              </a:spcBef>
              <a:defRPr/>
            </a:pPr>
            <a:br>
              <a:rPr lang="en-GB" sz="1600">
                <a:solidFill>
                  <a:schemeClr val="bg1"/>
                </a:solidFill>
              </a:rPr>
            </a:br>
            <a:r>
              <a:rPr lang="en-GB" sz="1600">
                <a:solidFill>
                  <a:schemeClr val="bg1"/>
                </a:solidFill>
              </a:rPr>
              <a:t>of paid parental leave – </a:t>
            </a:r>
            <a:br>
              <a:rPr lang="en-GB" sz="1600">
                <a:solidFill>
                  <a:schemeClr val="bg1"/>
                </a:solidFill>
              </a:rPr>
            </a:br>
            <a:r>
              <a:rPr lang="en-GB" sz="1600">
                <a:solidFill>
                  <a:schemeClr val="bg1"/>
                </a:solidFill>
              </a:rPr>
              <a:t>3 months reserved for each parent </a:t>
            </a:r>
          </a:p>
        </p:txBody>
      </p:sp>
      <p:sp>
        <p:nvSpPr>
          <p:cNvPr id="36" name="Platshållare för text 2">
            <a:extLst>
              <a:ext uri="{FF2B5EF4-FFF2-40B4-BE49-F238E27FC236}">
                <a16:creationId xmlns:a16="http://schemas.microsoft.com/office/drawing/2014/main" id="{00AF7E7B-B7D1-5EC5-DE75-FD716F603B92}"/>
              </a:ext>
            </a:extLst>
          </p:cNvPr>
          <p:cNvSpPr txBox="1">
            <a:spLocks/>
          </p:cNvSpPr>
          <p:nvPr/>
        </p:nvSpPr>
        <p:spPr>
          <a:xfrm>
            <a:off x="5221798" y="5087875"/>
            <a:ext cx="4302364" cy="610108"/>
          </a:xfrm>
          <a:prstGeom prst="rect">
            <a:avLst/>
          </a:prstGeom>
        </p:spPr>
        <p:txBody>
          <a:bodyPr anchor="b"/>
          <a:lstStyle>
            <a:lvl1pPr marL="0" indent="0" algn="l" defTabSz="685800" rtl="0" eaLnBrk="1" latinLnBrk="0" hangingPunct="1">
              <a:lnSpc>
                <a:spcPts val="1900"/>
              </a:lnSpc>
              <a:spcBef>
                <a:spcPts val="750"/>
              </a:spcBef>
              <a:buFont typeface="Arial"/>
              <a:buNone/>
              <a:defRPr sz="1400"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defTabSz="914377">
              <a:lnSpc>
                <a:spcPts val="2133"/>
              </a:lnSpc>
              <a:spcBef>
                <a:spcPts val="1000"/>
              </a:spcBef>
              <a:defRPr/>
            </a:pPr>
            <a:r>
              <a:rPr lang="en-GB" sz="1600">
                <a:solidFill>
                  <a:schemeClr val="bg1"/>
                </a:solidFill>
              </a:rPr>
              <a:t>of Swedes feel promoting gender</a:t>
            </a:r>
            <a:br>
              <a:rPr lang="en-GB" sz="1600">
                <a:solidFill>
                  <a:schemeClr val="bg1"/>
                </a:solidFill>
              </a:rPr>
            </a:br>
            <a:r>
              <a:rPr lang="en-GB" sz="1600">
                <a:solidFill>
                  <a:schemeClr val="bg1"/>
                </a:solidFill>
              </a:rPr>
              <a:t>equality is important for a fair society</a:t>
            </a:r>
          </a:p>
        </p:txBody>
      </p:sp>
      <p:sp>
        <p:nvSpPr>
          <p:cNvPr id="38" name="Freeform 2">
            <a:extLst>
              <a:ext uri="{FF2B5EF4-FFF2-40B4-BE49-F238E27FC236}">
                <a16:creationId xmlns:a16="http://schemas.microsoft.com/office/drawing/2014/main" id="{A0A7B17B-F684-E4A0-D894-6E06E3BA7BEB}"/>
              </a:ext>
            </a:extLst>
          </p:cNvPr>
          <p:cNvSpPr/>
          <p:nvPr/>
        </p:nvSpPr>
        <p:spPr>
          <a:xfrm>
            <a:off x="815074" y="1821462"/>
            <a:ext cx="291732" cy="391301"/>
          </a:xfrm>
          <a:custGeom>
            <a:avLst/>
            <a:gdLst/>
            <a:ahLst/>
            <a:cxnLst/>
            <a:rect l="l" t="t" r="r" b="b"/>
            <a:pathLst>
              <a:path w="1236012" h="2354308">
                <a:moveTo>
                  <a:pt x="0" y="0"/>
                </a:moveTo>
                <a:lnTo>
                  <a:pt x="1236012" y="0"/>
                </a:lnTo>
                <a:lnTo>
                  <a:pt x="1236012" y="2354308"/>
                </a:lnTo>
                <a:lnTo>
                  <a:pt x="0" y="23543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2400"/>
          </a:p>
        </p:txBody>
      </p:sp>
      <p:sp>
        <p:nvSpPr>
          <p:cNvPr id="39" name="Freeform 3">
            <a:extLst>
              <a:ext uri="{FF2B5EF4-FFF2-40B4-BE49-F238E27FC236}">
                <a16:creationId xmlns:a16="http://schemas.microsoft.com/office/drawing/2014/main" id="{59C77586-4846-9ACE-A5FE-3544A697BA8C}"/>
              </a:ext>
            </a:extLst>
          </p:cNvPr>
          <p:cNvSpPr/>
          <p:nvPr/>
        </p:nvSpPr>
        <p:spPr>
          <a:xfrm>
            <a:off x="4955569" y="1806217"/>
            <a:ext cx="291732" cy="371009"/>
          </a:xfrm>
          <a:custGeom>
            <a:avLst/>
            <a:gdLst/>
            <a:ahLst/>
            <a:cxnLst/>
            <a:rect l="l" t="t" r="r" b="b"/>
            <a:pathLst>
              <a:path w="1729392" h="1976448">
                <a:moveTo>
                  <a:pt x="0" y="0"/>
                </a:moveTo>
                <a:lnTo>
                  <a:pt x="1729392" y="0"/>
                </a:lnTo>
                <a:lnTo>
                  <a:pt x="1729392" y="1976448"/>
                </a:lnTo>
                <a:lnTo>
                  <a:pt x="0" y="19764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2400"/>
          </a:p>
        </p:txBody>
      </p:sp>
      <p:sp>
        <p:nvSpPr>
          <p:cNvPr id="40" name="Freeform 4">
            <a:extLst>
              <a:ext uri="{FF2B5EF4-FFF2-40B4-BE49-F238E27FC236}">
                <a16:creationId xmlns:a16="http://schemas.microsoft.com/office/drawing/2014/main" id="{D89E80D5-5DE8-F5D8-1B58-C6796EBE3B1C}"/>
              </a:ext>
            </a:extLst>
          </p:cNvPr>
          <p:cNvSpPr/>
          <p:nvPr/>
        </p:nvSpPr>
        <p:spPr>
          <a:xfrm>
            <a:off x="728871" y="4090390"/>
            <a:ext cx="291732" cy="334721"/>
          </a:xfrm>
          <a:custGeom>
            <a:avLst/>
            <a:gdLst/>
            <a:ahLst/>
            <a:cxnLst/>
            <a:rect l="l" t="t" r="r" b="b"/>
            <a:pathLst>
              <a:path w="1175114" h="1524322">
                <a:moveTo>
                  <a:pt x="0" y="0"/>
                </a:moveTo>
                <a:lnTo>
                  <a:pt x="1175114" y="0"/>
                </a:lnTo>
                <a:lnTo>
                  <a:pt x="1175114" y="1524322"/>
                </a:lnTo>
                <a:lnTo>
                  <a:pt x="0" y="15243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2400"/>
          </a:p>
        </p:txBody>
      </p:sp>
      <p:sp>
        <p:nvSpPr>
          <p:cNvPr id="41" name="Freeform 6">
            <a:extLst>
              <a:ext uri="{FF2B5EF4-FFF2-40B4-BE49-F238E27FC236}">
                <a16:creationId xmlns:a16="http://schemas.microsoft.com/office/drawing/2014/main" id="{2D7BEFB1-E827-360F-E8CB-4111416C4A53}"/>
              </a:ext>
            </a:extLst>
          </p:cNvPr>
          <p:cNvSpPr/>
          <p:nvPr/>
        </p:nvSpPr>
        <p:spPr>
          <a:xfrm>
            <a:off x="4975735" y="4043649"/>
            <a:ext cx="277431" cy="334721"/>
          </a:xfrm>
          <a:custGeom>
            <a:avLst/>
            <a:gdLst/>
            <a:ahLst/>
            <a:cxnLst/>
            <a:rect l="l" t="t" r="r" b="b"/>
            <a:pathLst>
              <a:path w="2134786" h="2057400">
                <a:moveTo>
                  <a:pt x="0" y="0"/>
                </a:moveTo>
                <a:lnTo>
                  <a:pt x="2134786" y="0"/>
                </a:lnTo>
                <a:lnTo>
                  <a:pt x="2134786"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2400"/>
          </a:p>
        </p:txBody>
      </p:sp>
      <p:sp>
        <p:nvSpPr>
          <p:cNvPr id="42" name="Freeform 5">
            <a:extLst>
              <a:ext uri="{FF2B5EF4-FFF2-40B4-BE49-F238E27FC236}">
                <a16:creationId xmlns:a16="http://schemas.microsoft.com/office/drawing/2014/main" id="{EC0739DF-570D-30A4-5C01-D16B3E0437DE}"/>
              </a:ext>
            </a:extLst>
          </p:cNvPr>
          <p:cNvSpPr/>
          <p:nvPr/>
        </p:nvSpPr>
        <p:spPr>
          <a:xfrm>
            <a:off x="4975735" y="4223709"/>
            <a:ext cx="226907" cy="346928"/>
          </a:xfrm>
          <a:custGeom>
            <a:avLst/>
            <a:gdLst/>
            <a:ahLst/>
            <a:cxnLst/>
            <a:rect l="l" t="t" r="r" b="b"/>
            <a:pathLst>
              <a:path w="1743287" h="2713287">
                <a:moveTo>
                  <a:pt x="0" y="0"/>
                </a:moveTo>
                <a:lnTo>
                  <a:pt x="1743287" y="0"/>
                </a:lnTo>
                <a:lnTo>
                  <a:pt x="1743287" y="2713286"/>
                </a:lnTo>
                <a:lnTo>
                  <a:pt x="0" y="27132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2400"/>
          </a:p>
        </p:txBody>
      </p:sp>
      <p:cxnSp>
        <p:nvCxnSpPr>
          <p:cNvPr id="43" name="Rak 7">
            <a:extLst>
              <a:ext uri="{FF2B5EF4-FFF2-40B4-BE49-F238E27FC236}">
                <a16:creationId xmlns:a16="http://schemas.microsoft.com/office/drawing/2014/main" id="{90321B46-F091-79F4-8677-8E76627524B7}"/>
              </a:ext>
            </a:extLst>
          </p:cNvPr>
          <p:cNvCxnSpPr>
            <a:cxnSpLocks noGrp="1" noRot="1" noMove="1" noResize="1" noEditPoints="1" noAdjustHandles="1" noChangeArrowheads="1" noChangeShapeType="1"/>
          </p:cNvCxnSpPr>
          <p:nvPr/>
        </p:nvCxnSpPr>
        <p:spPr>
          <a:xfrm>
            <a:off x="747623" y="392853"/>
            <a:ext cx="106967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Rak 13">
            <a:extLst>
              <a:ext uri="{FF2B5EF4-FFF2-40B4-BE49-F238E27FC236}">
                <a16:creationId xmlns:a16="http://schemas.microsoft.com/office/drawing/2014/main" id="{D3E5F0B0-8BFF-DA04-ED93-E2851056E87C}"/>
              </a:ext>
            </a:extLst>
          </p:cNvPr>
          <p:cNvCxnSpPr>
            <a:cxnSpLocks noGrp="1" noRot="1" noMove="1" noResize="1" noEditPoints="1" noAdjustHandles="1" noChangeArrowheads="1" noChangeShapeType="1"/>
          </p:cNvCxnSpPr>
          <p:nvPr/>
        </p:nvCxnSpPr>
        <p:spPr>
          <a:xfrm>
            <a:off x="747623" y="6077659"/>
            <a:ext cx="106967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5" name="Bildobjekt 44">
            <a:extLst>
              <a:ext uri="{FF2B5EF4-FFF2-40B4-BE49-F238E27FC236}">
                <a16:creationId xmlns:a16="http://schemas.microsoft.com/office/drawing/2014/main" id="{63CD159F-1045-F35E-FE64-8FCB33A5B518}"/>
              </a:ext>
            </a:extLst>
          </p:cNvPr>
          <p:cNvPicPr>
            <a:picLocks noGrp="1" noRot="1" noChangeAspect="1" noMove="1" noResize="1" noEditPoints="1" noAdjustHandles="1" noChangeArrowheads="1" noChangeShapeType="1" noCrop="1"/>
          </p:cNvPicPr>
          <p:nvPr/>
        </p:nvPicPr>
        <p:blipFill>
          <a:blip r:embed="rId14" cstate="email">
            <a:extLst>
              <a:ext uri="{28A0092B-C50C-407E-A947-70E740481C1C}">
                <a14:useLocalDpi xmlns:a14="http://schemas.microsoft.com/office/drawing/2010/main"/>
              </a:ext>
            </a:extLst>
          </a:blip>
          <a:srcRect/>
          <a:stretch/>
        </p:blipFill>
        <p:spPr>
          <a:xfrm>
            <a:off x="4888004" y="6304072"/>
            <a:ext cx="2415993" cy="359253"/>
          </a:xfrm>
          <a:prstGeom prst="rect">
            <a:avLst/>
          </a:prstGeom>
        </p:spPr>
      </p:pic>
    </p:spTree>
    <p:extLst>
      <p:ext uri="{BB962C8B-B14F-4D97-AF65-F5344CB8AC3E}">
        <p14:creationId xmlns:p14="http://schemas.microsoft.com/office/powerpoint/2010/main" val="3497710505"/>
      </p:ext>
    </p:extLst>
  </p:cSld>
  <p:clrMapOvr>
    <a:masterClrMapping/>
  </p:clrMapOvr>
  <p:transition spd="slow">
    <p:push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a:extLst>
              <a:ext uri="{FF2B5EF4-FFF2-40B4-BE49-F238E27FC236}">
                <a16:creationId xmlns:a16="http://schemas.microsoft.com/office/drawing/2014/main" id="{52609C40-E175-5F7F-DC2F-96E25036EF72}"/>
              </a:ext>
            </a:extLst>
          </p:cNvPr>
          <p:cNvPicPr>
            <a:picLocks noGrp="1" noRot="1" noChangeAspect="1" noMove="1" noResize="1" noEditPoints="1" noAdjustHandles="1" noChangeArrowheads="1" noChangeShapeType="1" noCrop="1"/>
          </p:cNvPicPr>
          <p:nvPr>
            <p:ph type="pic" sz="quarter" idx="10"/>
          </p:nvPr>
        </p:nvPicPr>
        <p:blipFill>
          <a:blip r:embed="rId3" cstate="email">
            <a:extLst>
              <a:ext uri="{28A0092B-C50C-407E-A947-70E740481C1C}">
                <a14:useLocalDpi xmlns:a14="http://schemas.microsoft.com/office/drawing/2010/main"/>
              </a:ext>
            </a:extLst>
          </a:blip>
          <a:srcRect/>
          <a:stretch/>
        </p:blipFill>
        <p:spPr/>
      </p:pic>
      <p:cxnSp>
        <p:nvCxnSpPr>
          <p:cNvPr id="25" name="Rak 7">
            <a:extLst>
              <a:ext uri="{FF2B5EF4-FFF2-40B4-BE49-F238E27FC236}">
                <a16:creationId xmlns:a16="http://schemas.microsoft.com/office/drawing/2014/main" id="{A6DD3E01-0E5F-B1AD-5140-D164176BE1E4}"/>
              </a:ext>
            </a:extLst>
          </p:cNvPr>
          <p:cNvCxnSpPr>
            <a:cxnSpLocks noGrp="1" noRot="1" noMove="1" noResize="1" noEditPoints="1" noAdjustHandles="1" noChangeArrowheads="1" noChangeShapeType="1"/>
          </p:cNvCxnSpPr>
          <p:nvPr/>
        </p:nvCxnSpPr>
        <p:spPr>
          <a:xfrm>
            <a:off x="747623" y="392853"/>
            <a:ext cx="106967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Rak 13">
            <a:extLst>
              <a:ext uri="{FF2B5EF4-FFF2-40B4-BE49-F238E27FC236}">
                <a16:creationId xmlns:a16="http://schemas.microsoft.com/office/drawing/2014/main" id="{E1C68F71-B058-0A72-919B-A53E65783678}"/>
              </a:ext>
            </a:extLst>
          </p:cNvPr>
          <p:cNvCxnSpPr>
            <a:cxnSpLocks noGrp="1" noRot="1" noMove="1" noResize="1" noEditPoints="1" noAdjustHandles="1" noChangeArrowheads="1" noChangeShapeType="1"/>
          </p:cNvCxnSpPr>
          <p:nvPr/>
        </p:nvCxnSpPr>
        <p:spPr>
          <a:xfrm>
            <a:off x="747623" y="6077659"/>
            <a:ext cx="106967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7" name="Bildobjekt 26">
            <a:extLst>
              <a:ext uri="{FF2B5EF4-FFF2-40B4-BE49-F238E27FC236}">
                <a16:creationId xmlns:a16="http://schemas.microsoft.com/office/drawing/2014/main" id="{D1752D60-CBA2-2786-79A4-49EAA9A22ACB}"/>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p:blipFill>
        <p:spPr>
          <a:xfrm>
            <a:off x="4885882" y="6304072"/>
            <a:ext cx="2420236" cy="359253"/>
          </a:xfrm>
          <a:prstGeom prst="rect">
            <a:avLst/>
          </a:prstGeom>
        </p:spPr>
      </p:pic>
      <p:sp>
        <p:nvSpPr>
          <p:cNvPr id="30" name="Platshållare för text 14">
            <a:extLst>
              <a:ext uri="{FF2B5EF4-FFF2-40B4-BE49-F238E27FC236}">
                <a16:creationId xmlns:a16="http://schemas.microsoft.com/office/drawing/2014/main" id="{957433C7-89FF-7AF6-258B-08B0C105C14A}"/>
              </a:ext>
            </a:extLst>
          </p:cNvPr>
          <p:cNvSpPr txBox="1">
            <a:spLocks/>
          </p:cNvSpPr>
          <p:nvPr/>
        </p:nvSpPr>
        <p:spPr>
          <a:xfrm>
            <a:off x="747624" y="598253"/>
            <a:ext cx="10696755" cy="1025921"/>
          </a:xfrm>
          <a:prstGeom prst="rect">
            <a:avLst/>
          </a:prstGeom>
        </p:spPr>
        <p:txBody>
          <a:bodyPr/>
          <a:lstStyle>
            <a:lvl1pPr marL="0" indent="0" algn="l" defTabSz="685800" rtl="0" eaLnBrk="1" latinLnBrk="0" hangingPunct="1">
              <a:lnSpc>
                <a:spcPts val="1900"/>
              </a:lnSpc>
              <a:spcBef>
                <a:spcPts val="750"/>
              </a:spcBef>
              <a:buFont typeface="Arial"/>
              <a:buNone/>
              <a:defRPr sz="1400"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defTabSz="914377">
              <a:lnSpc>
                <a:spcPts val="2533"/>
              </a:lnSpc>
              <a:spcBef>
                <a:spcPts val="1000"/>
              </a:spcBef>
              <a:defRPr/>
            </a:pPr>
            <a:r>
              <a:rPr lang="en-GB" sz="4000" b="1" spc="-200">
                <a:solidFill>
                  <a:srgbClr val="FFCC00"/>
                </a:solidFill>
              </a:rPr>
              <a:t>Green all the way</a:t>
            </a:r>
          </a:p>
        </p:txBody>
      </p:sp>
      <p:sp>
        <p:nvSpPr>
          <p:cNvPr id="39" name="Platshållare för text 14">
            <a:extLst>
              <a:ext uri="{FF2B5EF4-FFF2-40B4-BE49-F238E27FC236}">
                <a16:creationId xmlns:a16="http://schemas.microsoft.com/office/drawing/2014/main" id="{F0605FB9-A4D3-D2B2-50FC-F2EDD4D09B55}"/>
              </a:ext>
            </a:extLst>
          </p:cNvPr>
          <p:cNvSpPr txBox="1">
            <a:spLocks/>
          </p:cNvSpPr>
          <p:nvPr/>
        </p:nvSpPr>
        <p:spPr>
          <a:xfrm>
            <a:off x="2165221" y="2060716"/>
            <a:ext cx="5147672" cy="618246"/>
          </a:xfrm>
          <a:prstGeom prst="rect">
            <a:avLst/>
          </a:prstGeom>
        </p:spPr>
        <p:txBody>
          <a:bodyPr vert="horz" wrap="square" lIns="0" tIns="0" rIns="0" bIns="0" rtlCol="0">
            <a:spAutoFit/>
          </a:bodyPr>
          <a:lstStyle>
            <a:lvl1pPr marL="0" indent="0" algn="ctr" defTabSz="685800" rtl="0" eaLnBrk="1" latinLnBrk="0" hangingPunct="1">
              <a:lnSpc>
                <a:spcPts val="3000"/>
              </a:lnSpc>
              <a:spcBef>
                <a:spcPts val="0"/>
              </a:spcBef>
              <a:buFont typeface="Arial"/>
              <a:buNone/>
              <a:defRPr sz="3200" b="1"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l" defTabSz="914377">
              <a:lnSpc>
                <a:spcPts val="4000"/>
              </a:lnSpc>
              <a:defRPr/>
            </a:pPr>
            <a:r>
              <a:rPr lang="en-GB" sz="8000" spc="-400">
                <a:solidFill>
                  <a:srgbClr val="FFCC00"/>
                </a:solidFill>
              </a:rPr>
              <a:t>98%</a:t>
            </a:r>
          </a:p>
        </p:txBody>
      </p:sp>
      <p:sp>
        <p:nvSpPr>
          <p:cNvPr id="40" name="Platshållare för text 2">
            <a:extLst>
              <a:ext uri="{FF2B5EF4-FFF2-40B4-BE49-F238E27FC236}">
                <a16:creationId xmlns:a16="http://schemas.microsoft.com/office/drawing/2014/main" id="{E8A05ABB-0351-B3AB-DDCA-8CA5C550807B}"/>
              </a:ext>
            </a:extLst>
          </p:cNvPr>
          <p:cNvSpPr txBox="1">
            <a:spLocks/>
          </p:cNvSpPr>
          <p:nvPr/>
        </p:nvSpPr>
        <p:spPr>
          <a:xfrm>
            <a:off x="2090020" y="2190739"/>
            <a:ext cx="3317691" cy="976532"/>
          </a:xfrm>
          <a:prstGeom prst="rect">
            <a:avLst/>
          </a:prstGeom>
        </p:spPr>
        <p:txBody>
          <a:bodyPr anchor="b"/>
          <a:lstStyle>
            <a:lvl1pPr marL="0" indent="0" algn="l" defTabSz="685800" rtl="0" eaLnBrk="1" latinLnBrk="0" hangingPunct="1">
              <a:lnSpc>
                <a:spcPts val="1900"/>
              </a:lnSpc>
              <a:spcBef>
                <a:spcPts val="750"/>
              </a:spcBef>
              <a:buFont typeface="Arial"/>
              <a:buNone/>
              <a:defRPr sz="1400"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defTabSz="914377">
              <a:lnSpc>
                <a:spcPts val="2133"/>
              </a:lnSpc>
              <a:spcBef>
                <a:spcPts val="1000"/>
              </a:spcBef>
              <a:defRPr/>
            </a:pPr>
            <a:r>
              <a:rPr lang="en-GB" sz="1600" b="1">
                <a:solidFill>
                  <a:srgbClr val="FFCC00"/>
                </a:solidFill>
              </a:rPr>
              <a:t>of our household waste in Sweden is recycled</a:t>
            </a:r>
          </a:p>
        </p:txBody>
      </p:sp>
      <p:sp>
        <p:nvSpPr>
          <p:cNvPr id="41" name="Platshållare för text 14">
            <a:extLst>
              <a:ext uri="{FF2B5EF4-FFF2-40B4-BE49-F238E27FC236}">
                <a16:creationId xmlns:a16="http://schemas.microsoft.com/office/drawing/2014/main" id="{9D6142EF-4EA7-7F1F-4934-F2B2DFB04974}"/>
              </a:ext>
            </a:extLst>
          </p:cNvPr>
          <p:cNvSpPr txBox="1">
            <a:spLocks/>
          </p:cNvSpPr>
          <p:nvPr/>
        </p:nvSpPr>
        <p:spPr>
          <a:xfrm>
            <a:off x="2112931" y="4584596"/>
            <a:ext cx="5147672" cy="618246"/>
          </a:xfrm>
          <a:prstGeom prst="rect">
            <a:avLst/>
          </a:prstGeom>
        </p:spPr>
        <p:txBody>
          <a:bodyPr vert="horz" wrap="square" lIns="0" tIns="0" rIns="0" bIns="0" rtlCol="0">
            <a:spAutoFit/>
          </a:bodyPr>
          <a:lstStyle>
            <a:lvl1pPr marL="0" indent="0" algn="ctr" defTabSz="685800" rtl="0" eaLnBrk="1" latinLnBrk="0" hangingPunct="1">
              <a:lnSpc>
                <a:spcPts val="3000"/>
              </a:lnSpc>
              <a:spcBef>
                <a:spcPts val="0"/>
              </a:spcBef>
              <a:buFont typeface="Arial"/>
              <a:buNone/>
              <a:defRPr sz="3200" b="1"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l" defTabSz="914377">
              <a:lnSpc>
                <a:spcPts val="4000"/>
              </a:lnSpc>
              <a:defRPr/>
            </a:pPr>
            <a:r>
              <a:rPr lang="en-GB" sz="8000" spc="-400">
                <a:solidFill>
                  <a:srgbClr val="FFCC00"/>
                </a:solidFill>
              </a:rPr>
              <a:t>63%</a:t>
            </a:r>
          </a:p>
        </p:txBody>
      </p:sp>
      <p:sp>
        <p:nvSpPr>
          <p:cNvPr id="42" name="Platshållare för text 14">
            <a:extLst>
              <a:ext uri="{FF2B5EF4-FFF2-40B4-BE49-F238E27FC236}">
                <a16:creationId xmlns:a16="http://schemas.microsoft.com/office/drawing/2014/main" id="{DFC32518-5082-D1B3-AA18-63B392A7C603}"/>
              </a:ext>
            </a:extLst>
          </p:cNvPr>
          <p:cNvSpPr txBox="1">
            <a:spLocks/>
          </p:cNvSpPr>
          <p:nvPr/>
        </p:nvSpPr>
        <p:spPr>
          <a:xfrm>
            <a:off x="8544489" y="2141463"/>
            <a:ext cx="2097824" cy="618246"/>
          </a:xfrm>
          <a:prstGeom prst="rect">
            <a:avLst/>
          </a:prstGeom>
        </p:spPr>
        <p:txBody>
          <a:bodyPr vert="horz" wrap="square" lIns="0" tIns="0" rIns="0" bIns="0" rtlCol="0">
            <a:spAutoFit/>
          </a:bodyPr>
          <a:lstStyle>
            <a:lvl1pPr marL="0" indent="0" algn="ctr" defTabSz="685800" rtl="0" eaLnBrk="1" latinLnBrk="0" hangingPunct="1">
              <a:lnSpc>
                <a:spcPts val="3000"/>
              </a:lnSpc>
              <a:spcBef>
                <a:spcPts val="0"/>
              </a:spcBef>
              <a:buFont typeface="Arial"/>
              <a:buNone/>
              <a:defRPr sz="3200" b="1"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l" defTabSz="914377">
              <a:lnSpc>
                <a:spcPts val="4000"/>
              </a:lnSpc>
              <a:defRPr/>
            </a:pPr>
            <a:r>
              <a:rPr lang="en-GB" sz="8000" spc="-400">
                <a:solidFill>
                  <a:srgbClr val="FFCC00"/>
                </a:solidFill>
              </a:rPr>
              <a:t>9%</a:t>
            </a:r>
          </a:p>
        </p:txBody>
      </p:sp>
      <p:sp>
        <p:nvSpPr>
          <p:cNvPr id="43" name="Platshållare för text 2">
            <a:extLst>
              <a:ext uri="{FF2B5EF4-FFF2-40B4-BE49-F238E27FC236}">
                <a16:creationId xmlns:a16="http://schemas.microsoft.com/office/drawing/2014/main" id="{E0B176AE-C92E-6424-B44A-15AE60E8B012}"/>
              </a:ext>
            </a:extLst>
          </p:cNvPr>
          <p:cNvSpPr txBox="1">
            <a:spLocks/>
          </p:cNvSpPr>
          <p:nvPr/>
        </p:nvSpPr>
        <p:spPr>
          <a:xfrm>
            <a:off x="2165222" y="4745713"/>
            <a:ext cx="5002233" cy="610108"/>
          </a:xfrm>
          <a:prstGeom prst="rect">
            <a:avLst/>
          </a:prstGeom>
        </p:spPr>
        <p:txBody>
          <a:bodyPr anchor="b"/>
          <a:lstStyle>
            <a:lvl1pPr marL="0" indent="0" algn="l" defTabSz="685800" rtl="0" eaLnBrk="1" latinLnBrk="0" hangingPunct="1">
              <a:lnSpc>
                <a:spcPts val="1900"/>
              </a:lnSpc>
              <a:spcBef>
                <a:spcPts val="750"/>
              </a:spcBef>
              <a:buFont typeface="Arial"/>
              <a:buNone/>
              <a:defRPr sz="1400"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defTabSz="914377">
              <a:lnSpc>
                <a:spcPts val="2133"/>
              </a:lnSpc>
              <a:spcBef>
                <a:spcPts val="1000"/>
              </a:spcBef>
              <a:defRPr/>
            </a:pPr>
            <a:r>
              <a:rPr lang="en-GB" sz="1600" b="1">
                <a:solidFill>
                  <a:srgbClr val="FFCC00"/>
                </a:solidFill>
              </a:rPr>
              <a:t>of Sweden is covered by forest</a:t>
            </a:r>
          </a:p>
        </p:txBody>
      </p:sp>
      <p:sp>
        <p:nvSpPr>
          <p:cNvPr id="44" name="Platshållare för text 2">
            <a:extLst>
              <a:ext uri="{FF2B5EF4-FFF2-40B4-BE49-F238E27FC236}">
                <a16:creationId xmlns:a16="http://schemas.microsoft.com/office/drawing/2014/main" id="{11727E1C-BB8E-308B-DC26-2C7D8C46B470}"/>
              </a:ext>
            </a:extLst>
          </p:cNvPr>
          <p:cNvSpPr txBox="1">
            <a:spLocks/>
          </p:cNvSpPr>
          <p:nvPr/>
        </p:nvSpPr>
        <p:spPr>
          <a:xfrm>
            <a:off x="8408924" y="2548232"/>
            <a:ext cx="2833411" cy="755011"/>
          </a:xfrm>
          <a:prstGeom prst="rect">
            <a:avLst/>
          </a:prstGeom>
        </p:spPr>
        <p:txBody>
          <a:bodyPr anchor="b"/>
          <a:lstStyle>
            <a:lvl1pPr marL="0" indent="0" algn="l" defTabSz="685800" rtl="0" eaLnBrk="1" latinLnBrk="0" hangingPunct="1">
              <a:lnSpc>
                <a:spcPts val="1900"/>
              </a:lnSpc>
              <a:spcBef>
                <a:spcPts val="750"/>
              </a:spcBef>
              <a:buFont typeface="Arial"/>
              <a:buNone/>
              <a:defRPr sz="1400"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defTabSz="914377">
              <a:lnSpc>
                <a:spcPts val="2133"/>
              </a:lnSpc>
              <a:spcBef>
                <a:spcPts val="1000"/>
              </a:spcBef>
              <a:defRPr/>
            </a:pPr>
            <a:r>
              <a:rPr lang="en-GB" sz="1600" b="1">
                <a:solidFill>
                  <a:srgbClr val="FFCC00"/>
                </a:solidFill>
              </a:rPr>
              <a:t>of Sweden is covered by lakes and rivers</a:t>
            </a:r>
          </a:p>
        </p:txBody>
      </p:sp>
      <p:sp>
        <p:nvSpPr>
          <p:cNvPr id="45" name="Platshållare för text 14">
            <a:extLst>
              <a:ext uri="{FF2B5EF4-FFF2-40B4-BE49-F238E27FC236}">
                <a16:creationId xmlns:a16="http://schemas.microsoft.com/office/drawing/2014/main" id="{8B14C5F2-B555-9A7F-BE40-A7E631F5A9C2}"/>
              </a:ext>
            </a:extLst>
          </p:cNvPr>
          <p:cNvSpPr txBox="1">
            <a:spLocks/>
          </p:cNvSpPr>
          <p:nvPr/>
        </p:nvSpPr>
        <p:spPr>
          <a:xfrm>
            <a:off x="8408924" y="4484441"/>
            <a:ext cx="2833411" cy="618246"/>
          </a:xfrm>
          <a:prstGeom prst="rect">
            <a:avLst/>
          </a:prstGeom>
        </p:spPr>
        <p:txBody>
          <a:bodyPr vert="horz" wrap="square" lIns="0" tIns="0" rIns="0" bIns="0" rtlCol="0">
            <a:spAutoFit/>
          </a:bodyPr>
          <a:lstStyle>
            <a:lvl1pPr marL="0" indent="0" algn="ctr" defTabSz="685800" rtl="0" eaLnBrk="1" latinLnBrk="0" hangingPunct="1">
              <a:lnSpc>
                <a:spcPts val="3000"/>
              </a:lnSpc>
              <a:spcBef>
                <a:spcPts val="0"/>
              </a:spcBef>
              <a:buFont typeface="Arial"/>
              <a:buNone/>
              <a:defRPr sz="3200" b="1"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l" defTabSz="914377">
              <a:lnSpc>
                <a:spcPts val="4000"/>
              </a:lnSpc>
              <a:defRPr/>
            </a:pPr>
            <a:r>
              <a:rPr lang="en-GB" sz="8000" spc="-400">
                <a:solidFill>
                  <a:srgbClr val="FFCC00"/>
                </a:solidFill>
              </a:rPr>
              <a:t>60%</a:t>
            </a:r>
          </a:p>
        </p:txBody>
      </p:sp>
      <p:sp>
        <p:nvSpPr>
          <p:cNvPr id="46" name="Platshållare för text 2">
            <a:extLst>
              <a:ext uri="{FF2B5EF4-FFF2-40B4-BE49-F238E27FC236}">
                <a16:creationId xmlns:a16="http://schemas.microsoft.com/office/drawing/2014/main" id="{0F16AB2B-71B6-37B2-88E8-133697DF57B2}"/>
              </a:ext>
            </a:extLst>
          </p:cNvPr>
          <p:cNvSpPr txBox="1">
            <a:spLocks/>
          </p:cNvSpPr>
          <p:nvPr/>
        </p:nvSpPr>
        <p:spPr>
          <a:xfrm>
            <a:off x="8346073" y="4830153"/>
            <a:ext cx="2833411" cy="755011"/>
          </a:xfrm>
          <a:prstGeom prst="rect">
            <a:avLst/>
          </a:prstGeom>
        </p:spPr>
        <p:txBody>
          <a:bodyPr anchor="b"/>
          <a:lstStyle>
            <a:lvl1pPr marL="0" indent="0" algn="l" defTabSz="685800" rtl="0" eaLnBrk="1" latinLnBrk="0" hangingPunct="1">
              <a:lnSpc>
                <a:spcPts val="1900"/>
              </a:lnSpc>
              <a:spcBef>
                <a:spcPts val="750"/>
              </a:spcBef>
              <a:buFont typeface="Arial"/>
              <a:buNone/>
              <a:defRPr sz="1400"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defTabSz="914377">
              <a:lnSpc>
                <a:spcPts val="2133"/>
              </a:lnSpc>
              <a:spcBef>
                <a:spcPts val="1000"/>
              </a:spcBef>
              <a:defRPr/>
            </a:pPr>
            <a:r>
              <a:rPr lang="en-GB" sz="1600" b="1">
                <a:solidFill>
                  <a:srgbClr val="FFCC00"/>
                </a:solidFill>
              </a:rPr>
              <a:t>of the energy in Sweden </a:t>
            </a:r>
            <a:br>
              <a:rPr lang="en-GB" sz="1600" b="1">
                <a:solidFill>
                  <a:srgbClr val="FFCC00"/>
                </a:solidFill>
              </a:rPr>
            </a:br>
            <a:r>
              <a:rPr lang="en-GB" sz="1600" b="1">
                <a:solidFill>
                  <a:srgbClr val="FFCC00"/>
                </a:solidFill>
              </a:rPr>
              <a:t>is renewable</a:t>
            </a:r>
          </a:p>
        </p:txBody>
      </p:sp>
      <p:sp>
        <p:nvSpPr>
          <p:cNvPr id="47" name="Freeform 8">
            <a:extLst>
              <a:ext uri="{FF2B5EF4-FFF2-40B4-BE49-F238E27FC236}">
                <a16:creationId xmlns:a16="http://schemas.microsoft.com/office/drawing/2014/main" id="{BB89E3FE-922B-7461-E88B-1B71AFBDE810}"/>
              </a:ext>
            </a:extLst>
          </p:cNvPr>
          <p:cNvSpPr/>
          <p:nvPr/>
        </p:nvSpPr>
        <p:spPr>
          <a:xfrm>
            <a:off x="7944468" y="1869842"/>
            <a:ext cx="489171" cy="411988"/>
          </a:xfrm>
          <a:custGeom>
            <a:avLst/>
            <a:gdLst/>
            <a:ahLst/>
            <a:cxnLst/>
            <a:rect l="l" t="t" r="r" b="b"/>
            <a:pathLst>
              <a:path w="484250" h="428467">
                <a:moveTo>
                  <a:pt x="0" y="0"/>
                </a:moveTo>
                <a:lnTo>
                  <a:pt x="484250" y="0"/>
                </a:lnTo>
                <a:lnTo>
                  <a:pt x="484250" y="428467"/>
                </a:lnTo>
                <a:lnTo>
                  <a:pt x="0" y="428467"/>
                </a:lnTo>
                <a:lnTo>
                  <a:pt x="0" y="0"/>
                </a:lnTo>
                <a:close/>
              </a:path>
            </a:pathLst>
          </a:custGeom>
          <a:blipFill>
            <a:blip r:embed="rId5">
              <a:extLst>
                <a:ext uri="{96DAC541-7B7A-43D3-8B79-37D633B846F1}">
                  <asvg:svgBlip xmlns:asvg="http://schemas.microsoft.com/office/drawing/2016/SVG/main" r:embed="rId6"/>
                </a:ext>
              </a:extLst>
            </a:blip>
            <a:stretch>
              <a:fillRect l="-101092"/>
            </a:stretch>
          </a:blipFill>
        </p:spPr>
        <p:txBody>
          <a:bodyPr/>
          <a:lstStyle/>
          <a:p>
            <a:pPr defTabSz="914377">
              <a:defRPr/>
            </a:pPr>
            <a:endParaRPr lang="en-GB">
              <a:solidFill>
                <a:srgbClr val="005292"/>
              </a:solidFill>
              <a:latin typeface="Calibri" panose="020F0502020204030204"/>
            </a:endParaRPr>
          </a:p>
        </p:txBody>
      </p:sp>
      <p:sp>
        <p:nvSpPr>
          <p:cNvPr id="48" name="Freeform 7">
            <a:extLst>
              <a:ext uri="{FF2B5EF4-FFF2-40B4-BE49-F238E27FC236}">
                <a16:creationId xmlns:a16="http://schemas.microsoft.com/office/drawing/2014/main" id="{F4B67387-9FE3-4B3F-A8A0-C7909C5F1375}"/>
              </a:ext>
            </a:extLst>
          </p:cNvPr>
          <p:cNvSpPr/>
          <p:nvPr/>
        </p:nvSpPr>
        <p:spPr>
          <a:xfrm>
            <a:off x="7966889" y="3986119"/>
            <a:ext cx="379184" cy="618291"/>
          </a:xfrm>
          <a:custGeom>
            <a:avLst/>
            <a:gdLst/>
            <a:ahLst/>
            <a:cxnLst/>
            <a:rect l="l" t="t" r="r" b="b"/>
            <a:pathLst>
              <a:path w="359026" h="624888">
                <a:moveTo>
                  <a:pt x="0" y="0"/>
                </a:moveTo>
                <a:lnTo>
                  <a:pt x="359027" y="0"/>
                </a:lnTo>
                <a:lnTo>
                  <a:pt x="359027" y="624887"/>
                </a:lnTo>
                <a:lnTo>
                  <a:pt x="0" y="6248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377">
              <a:defRPr/>
            </a:pPr>
            <a:endParaRPr lang="en-GB">
              <a:solidFill>
                <a:srgbClr val="005292"/>
              </a:solidFill>
              <a:latin typeface="Calibri" panose="020F0502020204030204"/>
            </a:endParaRPr>
          </a:p>
        </p:txBody>
      </p:sp>
      <p:sp>
        <p:nvSpPr>
          <p:cNvPr id="49" name="Freeform 6">
            <a:extLst>
              <a:ext uri="{FF2B5EF4-FFF2-40B4-BE49-F238E27FC236}">
                <a16:creationId xmlns:a16="http://schemas.microsoft.com/office/drawing/2014/main" id="{54797AAC-3DEE-BC98-039B-E301B7ED812D}"/>
              </a:ext>
            </a:extLst>
          </p:cNvPr>
          <p:cNvSpPr/>
          <p:nvPr/>
        </p:nvSpPr>
        <p:spPr>
          <a:xfrm>
            <a:off x="1640599" y="4178996"/>
            <a:ext cx="379184" cy="618291"/>
          </a:xfrm>
          <a:custGeom>
            <a:avLst/>
            <a:gdLst/>
            <a:ahLst/>
            <a:cxnLst/>
            <a:rect l="l" t="t" r="r" b="b"/>
            <a:pathLst>
              <a:path w="372020" h="502730">
                <a:moveTo>
                  <a:pt x="0" y="0"/>
                </a:moveTo>
                <a:lnTo>
                  <a:pt x="372020" y="0"/>
                </a:lnTo>
                <a:lnTo>
                  <a:pt x="372020" y="502729"/>
                </a:lnTo>
                <a:lnTo>
                  <a:pt x="0" y="5027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914377">
              <a:defRPr/>
            </a:pPr>
            <a:endParaRPr lang="en-GB">
              <a:solidFill>
                <a:srgbClr val="005292"/>
              </a:solidFill>
              <a:latin typeface="Calibri" panose="020F0502020204030204"/>
            </a:endParaRPr>
          </a:p>
        </p:txBody>
      </p:sp>
      <p:sp>
        <p:nvSpPr>
          <p:cNvPr id="50" name="Freeform 5">
            <a:extLst>
              <a:ext uri="{FF2B5EF4-FFF2-40B4-BE49-F238E27FC236}">
                <a16:creationId xmlns:a16="http://schemas.microsoft.com/office/drawing/2014/main" id="{AC3DD145-2A29-EBCF-716A-7BD39DACD803}"/>
              </a:ext>
            </a:extLst>
          </p:cNvPr>
          <p:cNvSpPr/>
          <p:nvPr/>
        </p:nvSpPr>
        <p:spPr>
          <a:xfrm>
            <a:off x="1706949" y="1749947"/>
            <a:ext cx="420672" cy="426095"/>
          </a:xfrm>
          <a:custGeom>
            <a:avLst/>
            <a:gdLst/>
            <a:ahLst/>
            <a:cxnLst/>
            <a:rect l="l" t="t" r="r" b="b"/>
            <a:pathLst>
              <a:path w="444007" h="428467">
                <a:moveTo>
                  <a:pt x="0" y="0"/>
                </a:moveTo>
                <a:lnTo>
                  <a:pt x="444007" y="0"/>
                </a:lnTo>
                <a:lnTo>
                  <a:pt x="444007" y="428467"/>
                </a:lnTo>
                <a:lnTo>
                  <a:pt x="0" y="42846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14377">
              <a:defRPr/>
            </a:pPr>
            <a:endParaRPr lang="en-GB">
              <a:solidFill>
                <a:srgbClr val="005292"/>
              </a:solidFill>
              <a:latin typeface="Calibri" panose="020F0502020204030204"/>
            </a:endParaRPr>
          </a:p>
        </p:txBody>
      </p:sp>
    </p:spTree>
    <p:extLst>
      <p:ext uri="{BB962C8B-B14F-4D97-AF65-F5344CB8AC3E}">
        <p14:creationId xmlns:p14="http://schemas.microsoft.com/office/powerpoint/2010/main" val="1608312514"/>
      </p:ext>
    </p:extLst>
  </p:cSld>
  <p:clrMapOvr>
    <a:masterClrMapping/>
  </p:clrMapOvr>
  <p:transition spd="slow">
    <p:push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klädsel, person, vägg, fotbeklädnader&#10;&#10;AI-genererat innehåll kan vara felaktigt.">
            <a:extLst>
              <a:ext uri="{FF2B5EF4-FFF2-40B4-BE49-F238E27FC236}">
                <a16:creationId xmlns:a16="http://schemas.microsoft.com/office/drawing/2014/main" id="{A648E456-222A-ED64-0AAD-534123F1A747}"/>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325120" y="13"/>
            <a:ext cx="5770880" cy="6857987"/>
          </a:xfrm>
          <a:noFill/>
        </p:spPr>
      </p:pic>
      <p:sp>
        <p:nvSpPr>
          <p:cNvPr id="5" name="Platshållare för bildnummer 4" hidden="1">
            <a:extLst>
              <a:ext uri="{FF2B5EF4-FFF2-40B4-BE49-F238E27FC236}">
                <a16:creationId xmlns:a16="http://schemas.microsoft.com/office/drawing/2014/main" id="{292D9C52-749A-EFAB-F302-59C7EADDDA96}"/>
              </a:ext>
            </a:extLst>
          </p:cNvPr>
          <p:cNvSpPr>
            <a:spLocks noGrp="1"/>
          </p:cNvSpPr>
          <p:nvPr>
            <p:ph type="sldNum" sz="quarter" idx="4294967295"/>
          </p:nvPr>
        </p:nvSpPr>
        <p:spPr>
          <a:xfrm>
            <a:off x="747623" y="6208159"/>
            <a:ext cx="1241443" cy="401637"/>
          </a:xfrm>
          <a:prstGeom prst="rect">
            <a:avLst/>
          </a:prstGeom>
        </p:spPr>
        <p:txBody>
          <a:bodyPr/>
          <a:lstStyle/>
          <a:p>
            <a:pPr defTabSz="914377">
              <a:spcAft>
                <a:spcPts val="800"/>
              </a:spcAft>
              <a:defRPr/>
            </a:pPr>
            <a:fld id="{E9A8A886-B35F-B144-BC95-04F52B27B616}" type="slidenum">
              <a:rPr lang="en-GB">
                <a:solidFill>
                  <a:srgbClr val="005292"/>
                </a:solidFill>
                <a:latin typeface="Calibri" panose="020F0502020204030204"/>
              </a:rPr>
              <a:pPr defTabSz="914377">
                <a:spcAft>
                  <a:spcPts val="800"/>
                </a:spcAft>
                <a:defRPr/>
              </a:pPr>
              <a:t>46</a:t>
            </a:fld>
            <a:endParaRPr lang="en-GB">
              <a:solidFill>
                <a:srgbClr val="005292"/>
              </a:solidFill>
              <a:latin typeface="Calibri" panose="020F0502020204030204"/>
            </a:endParaRPr>
          </a:p>
        </p:txBody>
      </p:sp>
      <p:pic>
        <p:nvPicPr>
          <p:cNvPr id="8" name="Bildobjekt 7">
            <a:extLst>
              <a:ext uri="{FF2B5EF4-FFF2-40B4-BE49-F238E27FC236}">
                <a16:creationId xmlns:a16="http://schemas.microsoft.com/office/drawing/2014/main" id="{2238236B-C544-4FDB-B300-B79B6CEC803D}"/>
              </a:ext>
            </a:extLst>
          </p:cNvPr>
          <p:cNvPicPr>
            <a:picLocks noGrp="1" noRot="1" noChangeAspect="1" noMove="1" noResize="1" noEditPoints="1" noAdjustHandles="1" noChangeArrowheads="1" noChangeShapeType="1" noCrop="1"/>
          </p:cNvPicPr>
          <p:nvPr/>
        </p:nvPicPr>
        <p:blipFill>
          <a:blip r:embed="rId4"/>
          <a:srcRect/>
          <a:stretch/>
        </p:blipFill>
        <p:spPr>
          <a:xfrm>
            <a:off x="0" y="0"/>
            <a:ext cx="325120" cy="6858000"/>
          </a:xfrm>
          <a:prstGeom prst="rect">
            <a:avLst/>
          </a:prstGeom>
        </p:spPr>
      </p:pic>
      <p:sp>
        <p:nvSpPr>
          <p:cNvPr id="9" name="Platshållare för text 14">
            <a:extLst>
              <a:ext uri="{FF2B5EF4-FFF2-40B4-BE49-F238E27FC236}">
                <a16:creationId xmlns:a16="http://schemas.microsoft.com/office/drawing/2014/main" id="{9EC40E49-1ED6-14AF-2DD9-D904771E5018}"/>
              </a:ext>
            </a:extLst>
          </p:cNvPr>
          <p:cNvSpPr txBox="1">
            <a:spLocks/>
          </p:cNvSpPr>
          <p:nvPr/>
        </p:nvSpPr>
        <p:spPr>
          <a:xfrm>
            <a:off x="6271154" y="814153"/>
            <a:ext cx="5595727" cy="1025921"/>
          </a:xfrm>
          <a:prstGeom prst="rect">
            <a:avLst/>
          </a:prstGeom>
        </p:spPr>
        <p:txBody>
          <a:bodyPr/>
          <a:lstStyle>
            <a:lvl1pPr marL="0" indent="0" algn="l" defTabSz="685800" rtl="0" eaLnBrk="1" latinLnBrk="0" hangingPunct="1">
              <a:lnSpc>
                <a:spcPts val="1900"/>
              </a:lnSpc>
              <a:spcBef>
                <a:spcPts val="750"/>
              </a:spcBef>
              <a:buFont typeface="Arial"/>
              <a:buNone/>
              <a:defRPr sz="1400"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defTabSz="914377">
              <a:lnSpc>
                <a:spcPts val="2533"/>
              </a:lnSpc>
              <a:spcBef>
                <a:spcPts val="1000"/>
              </a:spcBef>
              <a:defRPr/>
            </a:pPr>
            <a:r>
              <a:rPr lang="en-GB" sz="4000" spc="-200">
                <a:solidFill>
                  <a:srgbClr val="005292"/>
                </a:solidFill>
              </a:rPr>
              <a:t>LGBTQIA+ in Sweden 🌈</a:t>
            </a:r>
            <a:endParaRPr lang="en-GB" sz="1867" spc="-200">
              <a:solidFill>
                <a:srgbClr val="005292"/>
              </a:solidFill>
            </a:endParaRPr>
          </a:p>
        </p:txBody>
      </p:sp>
      <p:sp>
        <p:nvSpPr>
          <p:cNvPr id="10" name="Platshållare för text 2">
            <a:extLst>
              <a:ext uri="{FF2B5EF4-FFF2-40B4-BE49-F238E27FC236}">
                <a16:creationId xmlns:a16="http://schemas.microsoft.com/office/drawing/2014/main" id="{40959A98-173C-369A-D5E4-02D5AA23D51B}"/>
              </a:ext>
            </a:extLst>
          </p:cNvPr>
          <p:cNvSpPr txBox="1">
            <a:spLocks/>
          </p:cNvSpPr>
          <p:nvPr/>
        </p:nvSpPr>
        <p:spPr>
          <a:xfrm>
            <a:off x="6421120" y="1840073"/>
            <a:ext cx="3801533" cy="2435656"/>
          </a:xfrm>
          <a:prstGeom prst="rect">
            <a:avLst/>
          </a:prstGeom>
        </p:spPr>
        <p:txBody>
          <a:bodyPr lIns="0" tIns="0" rIns="0" bIns="0"/>
          <a:lstStyle>
            <a:lvl1pPr marL="0" indent="0" algn="l" defTabSz="685800" rtl="0" eaLnBrk="1" latinLnBrk="0" hangingPunct="1">
              <a:lnSpc>
                <a:spcPts val="1900"/>
              </a:lnSpc>
              <a:spcBef>
                <a:spcPts val="750"/>
              </a:spcBef>
              <a:buFont typeface="Arial"/>
              <a:buNone/>
              <a:defRPr sz="1400" kern="1200">
                <a:solidFill>
                  <a:schemeClr val="accent2"/>
                </a:solidFill>
                <a:latin typeface="Arial" charset="0"/>
                <a:ea typeface="Arial" charset="0"/>
                <a:cs typeface="Arial" charset="0"/>
              </a:defRPr>
            </a:lvl1pPr>
            <a:lvl2pPr marL="342900" indent="0" algn="l" defTabSz="685800" rtl="0" eaLnBrk="1" latinLnBrk="0" hangingPunct="1">
              <a:lnSpc>
                <a:spcPts val="1900"/>
              </a:lnSpc>
              <a:spcBef>
                <a:spcPts val="375"/>
              </a:spcBef>
              <a:buFont typeface="Arial"/>
              <a:buNone/>
              <a:defRPr sz="1400" kern="1200">
                <a:solidFill>
                  <a:schemeClr val="accent2"/>
                </a:solidFill>
                <a:latin typeface="Arial" charset="0"/>
                <a:ea typeface="Arial" charset="0"/>
                <a:cs typeface="Arial" charset="0"/>
              </a:defRPr>
            </a:lvl2pPr>
            <a:lvl3pPr marL="6858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3pPr>
            <a:lvl4pPr marL="1028700" indent="0" algn="l" defTabSz="685800" rtl="0" eaLnBrk="1" latinLnBrk="0" hangingPunct="1">
              <a:lnSpc>
                <a:spcPts val="1900"/>
              </a:lnSpc>
              <a:spcBef>
                <a:spcPts val="0"/>
              </a:spcBef>
              <a:buFont typeface="Arial"/>
              <a:buNone/>
              <a:defRPr sz="1400" kern="1200">
                <a:solidFill>
                  <a:schemeClr val="accent2"/>
                </a:solidFill>
                <a:latin typeface="Arial" charset="0"/>
                <a:ea typeface="Arial" charset="0"/>
                <a:cs typeface="Arial" charset="0"/>
              </a:defRPr>
            </a:lvl4pPr>
            <a:lvl5pPr marL="1371600" marR="0" indent="0" algn="l" defTabSz="685800" rtl="0" eaLnBrk="1" fontAlgn="auto" latinLnBrk="0" hangingPunct="1">
              <a:lnSpc>
                <a:spcPts val="1900"/>
              </a:lnSpc>
              <a:spcBef>
                <a:spcPts val="0"/>
              </a:spcBef>
              <a:spcAft>
                <a:spcPts val="0"/>
              </a:spcAft>
              <a:buClrTx/>
              <a:buSzTx/>
              <a:buFont typeface="Arial"/>
              <a:buNone/>
              <a:tabLst/>
              <a:defRPr sz="1400" kern="1200">
                <a:solidFill>
                  <a:schemeClr val="accent2"/>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defTabSz="914377">
              <a:lnSpc>
                <a:spcPts val="2133"/>
              </a:lnSpc>
              <a:spcBef>
                <a:spcPts val="0"/>
              </a:spcBef>
              <a:defRPr/>
            </a:pPr>
            <a:r>
              <a:rPr lang="en-GB" sz="1600" spc="-27">
                <a:solidFill>
                  <a:srgbClr val="005292"/>
                </a:solidFill>
              </a:rPr>
              <a:t>I knew I was headed to a country </a:t>
            </a:r>
            <a:br>
              <a:rPr lang="en-GB" sz="1600" spc="-27">
                <a:solidFill>
                  <a:srgbClr val="005292"/>
                </a:solidFill>
              </a:rPr>
            </a:br>
            <a:r>
              <a:rPr lang="en-GB" sz="1600" spc="-27">
                <a:solidFill>
                  <a:srgbClr val="005292"/>
                </a:solidFill>
              </a:rPr>
              <a:t>where I could continue living openly </a:t>
            </a:r>
            <a:br>
              <a:rPr lang="en-GB" sz="1600" spc="-27">
                <a:solidFill>
                  <a:srgbClr val="005292"/>
                </a:solidFill>
              </a:rPr>
            </a:br>
            <a:r>
              <a:rPr lang="en-GB" sz="1600" spc="-27">
                <a:solidFill>
                  <a:srgbClr val="005292"/>
                </a:solidFill>
              </a:rPr>
              <a:t>and authentically as a proud member </a:t>
            </a:r>
            <a:br>
              <a:rPr lang="en-GB" sz="1600" spc="-27">
                <a:solidFill>
                  <a:srgbClr val="005292"/>
                </a:solidFill>
              </a:rPr>
            </a:br>
            <a:r>
              <a:rPr lang="en-GB" sz="1600" spc="-27">
                <a:solidFill>
                  <a:srgbClr val="005292"/>
                </a:solidFill>
              </a:rPr>
              <a:t>of the LGBTQ+ community.”</a:t>
            </a:r>
          </a:p>
          <a:p>
            <a:pPr defTabSz="914377">
              <a:lnSpc>
                <a:spcPts val="2133"/>
              </a:lnSpc>
              <a:spcBef>
                <a:spcPts val="0"/>
              </a:spcBef>
              <a:defRPr/>
            </a:pPr>
            <a:r>
              <a:rPr lang="en-GB" i="1" spc="-27">
                <a:solidFill>
                  <a:srgbClr val="005292"/>
                </a:solidFill>
              </a:rPr>
              <a:t>		</a:t>
            </a:r>
          </a:p>
          <a:p>
            <a:pPr defTabSz="914377">
              <a:lnSpc>
                <a:spcPts val="2133"/>
              </a:lnSpc>
              <a:spcBef>
                <a:spcPts val="0"/>
              </a:spcBef>
              <a:defRPr/>
            </a:pPr>
            <a:r>
              <a:rPr lang="en-GB" i="1" spc="-27">
                <a:solidFill>
                  <a:srgbClr val="005292"/>
                </a:solidFill>
              </a:rPr>
              <a:t>		Max, Canada</a:t>
            </a:r>
          </a:p>
          <a:p>
            <a:pPr defTabSz="914377">
              <a:lnSpc>
                <a:spcPts val="1600"/>
              </a:lnSpc>
              <a:spcBef>
                <a:spcPts val="0"/>
              </a:spcBef>
              <a:defRPr/>
            </a:pPr>
            <a:endParaRPr lang="en-GB" sz="1600" spc="-27">
              <a:solidFill>
                <a:srgbClr val="005292"/>
              </a:solidFill>
            </a:endParaRPr>
          </a:p>
          <a:p>
            <a:pPr defTabSz="914377">
              <a:lnSpc>
                <a:spcPts val="2133"/>
              </a:lnSpc>
              <a:spcBef>
                <a:spcPts val="0"/>
              </a:spcBef>
              <a:defRPr/>
            </a:pPr>
            <a:endParaRPr lang="en-GB" sz="1600" spc="-27">
              <a:solidFill>
                <a:srgbClr val="005292"/>
              </a:solidFill>
            </a:endParaRPr>
          </a:p>
        </p:txBody>
      </p:sp>
      <p:cxnSp>
        <p:nvCxnSpPr>
          <p:cNvPr id="2" name="Rak 13">
            <a:extLst>
              <a:ext uri="{FF2B5EF4-FFF2-40B4-BE49-F238E27FC236}">
                <a16:creationId xmlns:a16="http://schemas.microsoft.com/office/drawing/2014/main" id="{5C7EC7C0-899B-D7AA-01E2-A4A2696A3332}"/>
              </a:ext>
            </a:extLst>
          </p:cNvPr>
          <p:cNvCxnSpPr>
            <a:cxnSpLocks noGrp="1" noRot="1" noMove="1" noResize="1" noEditPoints="1" noAdjustHandles="1" noChangeArrowheads="1" noChangeShapeType="1"/>
          </p:cNvCxnSpPr>
          <p:nvPr/>
        </p:nvCxnSpPr>
        <p:spPr>
          <a:xfrm>
            <a:off x="747623" y="6077659"/>
            <a:ext cx="106967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Rak 7">
            <a:extLst>
              <a:ext uri="{FF2B5EF4-FFF2-40B4-BE49-F238E27FC236}">
                <a16:creationId xmlns:a16="http://schemas.microsoft.com/office/drawing/2014/main" id="{5588F437-115A-274B-9BAA-6BC4C38641E2}"/>
              </a:ext>
            </a:extLst>
          </p:cNvPr>
          <p:cNvCxnSpPr>
            <a:cxnSpLocks noGrp="1" noRot="1" noMove="1" noResize="1" noEditPoints="1" noAdjustHandles="1" noChangeArrowheads="1" noChangeShapeType="1"/>
          </p:cNvCxnSpPr>
          <p:nvPr/>
        </p:nvCxnSpPr>
        <p:spPr>
          <a:xfrm>
            <a:off x="747623" y="392853"/>
            <a:ext cx="106967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235106"/>
      </p:ext>
    </p:extLst>
  </p:cSld>
  <p:clrMapOvr>
    <a:masterClrMapping/>
  </p:clrMapOvr>
  <p:transition spd="slow">
    <p:push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5BE743BE-159A-6300-7AA2-C25484E0B01F}"/>
              </a:ext>
            </a:extLst>
          </p:cNvPr>
          <p:cNvSpPr>
            <a:spLocks noGrp="1"/>
          </p:cNvSpPr>
          <p:nvPr>
            <p:ph type="body" sz="quarter" idx="10"/>
          </p:nvPr>
        </p:nvSpPr>
        <p:spPr/>
        <p:txBody>
          <a:bodyPr/>
          <a:lstStyle/>
          <a:p>
            <a:r>
              <a:rPr lang="sv-SE" dirty="0" err="1"/>
              <a:t>This</a:t>
            </a:r>
            <a:r>
              <a:rPr lang="sv-SE" dirty="0"/>
              <a:t> is Sweden</a:t>
            </a:r>
          </a:p>
        </p:txBody>
      </p:sp>
      <p:pic>
        <p:nvPicPr>
          <p:cNvPr id="9" name="Platshållare för innehåll 6" descr="En bild som visar text, diagram, karta&#10;&#10;Automatiskt genererad beskrivning">
            <a:extLst>
              <a:ext uri="{FF2B5EF4-FFF2-40B4-BE49-F238E27FC236}">
                <a16:creationId xmlns:a16="http://schemas.microsoft.com/office/drawing/2014/main" id="{ABC5B0D6-630D-5F68-2777-EE57F2B29EF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055688" y="2022448"/>
            <a:ext cx="8356600" cy="3987579"/>
          </a:xfrm>
        </p:spPr>
      </p:pic>
      <p:pic>
        <p:nvPicPr>
          <p:cNvPr id="10" name="Platshållare för innehåll 6" descr="En bild som visar text, diagram, karta&#10;&#10;Automatiskt genererad beskrivning">
            <a:extLst>
              <a:ext uri="{FF2B5EF4-FFF2-40B4-BE49-F238E27FC236}">
                <a16:creationId xmlns:a16="http://schemas.microsoft.com/office/drawing/2014/main" id="{4306BA3F-830B-BCD1-A324-2028BD552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688" y="1288474"/>
            <a:ext cx="9944822" cy="4958924"/>
          </a:xfrm>
          <a:prstGeom prst="rect">
            <a:avLst/>
          </a:prstGeom>
        </p:spPr>
      </p:pic>
      <p:sp>
        <p:nvSpPr>
          <p:cNvPr id="3" name="Rubrik 2">
            <a:extLst>
              <a:ext uri="{FF2B5EF4-FFF2-40B4-BE49-F238E27FC236}">
                <a16:creationId xmlns:a16="http://schemas.microsoft.com/office/drawing/2014/main" id="{E2277319-79BC-0D80-D30D-B6CD4CF7D525}"/>
              </a:ext>
            </a:extLst>
          </p:cNvPr>
          <p:cNvSpPr>
            <a:spLocks noGrp="1"/>
          </p:cNvSpPr>
          <p:nvPr>
            <p:ph type="title"/>
          </p:nvPr>
        </p:nvSpPr>
        <p:spPr/>
        <p:txBody>
          <a:bodyPr/>
          <a:lstStyle/>
          <a:p>
            <a:endParaRPr lang="sv-SE" dirty="0"/>
          </a:p>
        </p:txBody>
      </p:sp>
    </p:spTree>
    <p:extLst>
      <p:ext uri="{BB962C8B-B14F-4D97-AF65-F5344CB8AC3E}">
        <p14:creationId xmlns:p14="http://schemas.microsoft.com/office/powerpoint/2010/main" val="2390144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84F80-5F0B-AF74-5285-1281909540A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4142D27-93B2-F433-F542-3823A11D2144}"/>
              </a:ext>
            </a:extLst>
          </p:cNvPr>
          <p:cNvSpPr>
            <a:spLocks noGrp="1"/>
          </p:cNvSpPr>
          <p:nvPr>
            <p:ph type="body" sz="quarter" idx="11"/>
          </p:nvPr>
        </p:nvSpPr>
        <p:spPr/>
        <p:txBody>
          <a:bodyPr/>
          <a:lstStyle/>
          <a:p>
            <a:r>
              <a:rPr lang="sv-SE" noProof="0" dirty="0" err="1"/>
              <a:t>Studying</a:t>
            </a:r>
            <a:r>
              <a:rPr lang="sv-SE" noProof="0" dirty="0"/>
              <a:t> in Dalarna</a:t>
            </a:r>
          </a:p>
        </p:txBody>
      </p:sp>
      <p:sp>
        <p:nvSpPr>
          <p:cNvPr id="3" name="Title 2">
            <a:extLst>
              <a:ext uri="{FF2B5EF4-FFF2-40B4-BE49-F238E27FC236}">
                <a16:creationId xmlns:a16="http://schemas.microsoft.com/office/drawing/2014/main" id="{ED10D831-B2B0-D925-AF28-BB2DACA8D82E}"/>
              </a:ext>
            </a:extLst>
          </p:cNvPr>
          <p:cNvSpPr>
            <a:spLocks noGrp="1"/>
          </p:cNvSpPr>
          <p:nvPr>
            <p:ph type="title"/>
          </p:nvPr>
        </p:nvSpPr>
        <p:spPr>
          <a:xfrm>
            <a:off x="5557696" y="1165865"/>
            <a:ext cx="5578617" cy="452623"/>
          </a:xfrm>
        </p:spPr>
        <p:txBody>
          <a:bodyPr/>
          <a:lstStyle/>
          <a:p>
            <a:r>
              <a:rPr lang="sv-SE" dirty="0" err="1"/>
              <a:t>Classrooms</a:t>
            </a:r>
            <a:r>
              <a:rPr lang="sv-SE" dirty="0"/>
              <a:t> the Swedish Way</a:t>
            </a:r>
          </a:p>
        </p:txBody>
      </p:sp>
      <p:sp>
        <p:nvSpPr>
          <p:cNvPr id="4" name="Text Placeholder 3">
            <a:extLst>
              <a:ext uri="{FF2B5EF4-FFF2-40B4-BE49-F238E27FC236}">
                <a16:creationId xmlns:a16="http://schemas.microsoft.com/office/drawing/2014/main" id="{D3EB7091-976A-2566-3B55-D8C30105E6FD}"/>
              </a:ext>
            </a:extLst>
          </p:cNvPr>
          <p:cNvSpPr>
            <a:spLocks noGrp="1"/>
          </p:cNvSpPr>
          <p:nvPr>
            <p:ph type="body" sz="quarter" idx="13"/>
          </p:nvPr>
        </p:nvSpPr>
        <p:spPr>
          <a:xfrm>
            <a:off x="5578699" y="1801367"/>
            <a:ext cx="5915096" cy="4514373"/>
          </a:xfrm>
        </p:spPr>
        <p:txBody>
          <a:bodyPr/>
          <a:lstStyle/>
          <a:p>
            <a:pPr marL="0" indent="0">
              <a:buNone/>
            </a:pPr>
            <a:endParaRPr lang="sv-SE" b="1" dirty="0"/>
          </a:p>
          <a:p>
            <a:r>
              <a:rPr lang="sv-SE" sz="2000" dirty="0"/>
              <a:t>English is all </a:t>
            </a:r>
            <a:r>
              <a:rPr lang="sv-SE" sz="2000" dirty="0" err="1"/>
              <a:t>you</a:t>
            </a:r>
            <a:r>
              <a:rPr lang="sv-SE" sz="2000" dirty="0"/>
              <a:t> </a:t>
            </a:r>
            <a:r>
              <a:rPr lang="sv-SE" sz="2000" dirty="0" err="1"/>
              <a:t>need</a:t>
            </a:r>
            <a:r>
              <a:rPr lang="sv-SE" sz="2000" dirty="0"/>
              <a:t> – </a:t>
            </a:r>
            <a:r>
              <a:rPr lang="sv-SE" sz="2000" dirty="0" err="1"/>
              <a:t>but</a:t>
            </a:r>
            <a:r>
              <a:rPr lang="sv-SE" sz="2000" dirty="0"/>
              <a:t> </a:t>
            </a:r>
            <a:r>
              <a:rPr lang="sv-SE" sz="2000" dirty="0" err="1"/>
              <a:t>you</a:t>
            </a:r>
            <a:r>
              <a:rPr lang="sv-SE" sz="2000" dirty="0"/>
              <a:t> </a:t>
            </a:r>
            <a:r>
              <a:rPr lang="sv-SE" sz="2000" dirty="0" err="1"/>
              <a:t>are</a:t>
            </a:r>
            <a:r>
              <a:rPr lang="sv-SE" sz="2000" dirty="0"/>
              <a:t> so </a:t>
            </a:r>
            <a:r>
              <a:rPr lang="sv-SE" sz="2000" dirty="0" err="1"/>
              <a:t>welcome</a:t>
            </a:r>
            <a:r>
              <a:rPr lang="sv-SE" sz="2000" dirty="0"/>
              <a:t> to </a:t>
            </a:r>
            <a:r>
              <a:rPr lang="sv-SE" sz="2000" dirty="0" err="1"/>
              <a:t>learn</a:t>
            </a:r>
            <a:r>
              <a:rPr lang="sv-SE" sz="2000" dirty="0"/>
              <a:t> </a:t>
            </a:r>
            <a:r>
              <a:rPr lang="sv-SE" sz="2000" dirty="0" err="1"/>
              <a:t>some</a:t>
            </a:r>
            <a:r>
              <a:rPr lang="sv-SE" sz="2000" dirty="0"/>
              <a:t> Swedish</a:t>
            </a:r>
            <a:r>
              <a:rPr lang="sv-SE" sz="2000" dirty="0">
                <a:sym typeface="Wingdings" panose="05000000000000000000" pitchFamily="2" charset="2"/>
              </a:rPr>
              <a:t></a:t>
            </a:r>
          </a:p>
          <a:p>
            <a:endParaRPr lang="sv-SE" sz="2000" dirty="0">
              <a:sym typeface="Wingdings" panose="05000000000000000000" pitchFamily="2" charset="2"/>
            </a:endParaRPr>
          </a:p>
          <a:p>
            <a:r>
              <a:rPr lang="sv-SE" sz="2000" dirty="0">
                <a:sym typeface="Wingdings" panose="05000000000000000000" pitchFamily="2" charset="2"/>
              </a:rPr>
              <a:t>Focus on </a:t>
            </a:r>
            <a:r>
              <a:rPr lang="sv-SE" sz="2000" dirty="0" err="1">
                <a:sym typeface="Wingdings" panose="05000000000000000000" pitchFamily="2" charset="2"/>
              </a:rPr>
              <a:t>learning</a:t>
            </a:r>
            <a:r>
              <a:rPr lang="sv-SE" sz="2000" dirty="0">
                <a:sym typeface="Wingdings" panose="05000000000000000000" pitchFamily="2" charset="2"/>
              </a:rPr>
              <a:t> – not </a:t>
            </a:r>
            <a:r>
              <a:rPr lang="sv-SE" sz="2000" dirty="0" err="1">
                <a:sym typeface="Wingdings" panose="05000000000000000000" pitchFamily="2" charset="2"/>
              </a:rPr>
              <a:t>punishing</a:t>
            </a:r>
            <a:r>
              <a:rPr lang="sv-SE" sz="2000" dirty="0">
                <a:sym typeface="Wingdings" panose="05000000000000000000" pitchFamily="2" charset="2"/>
              </a:rPr>
              <a:t> </a:t>
            </a:r>
            <a:r>
              <a:rPr lang="sv-SE" sz="2000" dirty="0" err="1">
                <a:sym typeface="Wingdings" panose="05000000000000000000" pitchFamily="2" charset="2"/>
              </a:rPr>
              <a:t>failure</a:t>
            </a:r>
            <a:endParaRPr lang="sv-SE" sz="2000" dirty="0">
              <a:sym typeface="Wingdings" panose="05000000000000000000" pitchFamily="2" charset="2"/>
            </a:endParaRPr>
          </a:p>
          <a:p>
            <a:endParaRPr lang="sv-SE" sz="2000" noProof="0" dirty="0">
              <a:sym typeface="Wingdings" panose="05000000000000000000" pitchFamily="2" charset="2"/>
            </a:endParaRPr>
          </a:p>
          <a:p>
            <a:r>
              <a:rPr lang="sv-SE" sz="2000" dirty="0" err="1">
                <a:sym typeface="Wingdings" panose="05000000000000000000" pitchFamily="2" charset="2"/>
              </a:rPr>
              <a:t>First</a:t>
            </a:r>
            <a:r>
              <a:rPr lang="sv-SE" sz="2000" dirty="0">
                <a:sym typeface="Wingdings" panose="05000000000000000000" pitchFamily="2" charset="2"/>
              </a:rPr>
              <a:t> </a:t>
            </a:r>
            <a:r>
              <a:rPr lang="sv-SE" sz="2000" dirty="0" err="1">
                <a:sym typeface="Wingdings" panose="05000000000000000000" pitchFamily="2" charset="2"/>
              </a:rPr>
              <a:t>names</a:t>
            </a:r>
            <a:r>
              <a:rPr lang="sv-SE" sz="2000" dirty="0">
                <a:sym typeface="Wingdings" panose="05000000000000000000" pitchFamily="2" charset="2"/>
              </a:rPr>
              <a:t> </a:t>
            </a:r>
            <a:r>
              <a:rPr lang="sv-SE" sz="2000" dirty="0" err="1">
                <a:sym typeface="Wingdings" panose="05000000000000000000" pitchFamily="2" charset="2"/>
              </a:rPr>
              <a:t>only</a:t>
            </a:r>
            <a:r>
              <a:rPr lang="sv-SE" sz="2000" dirty="0">
                <a:sym typeface="Wingdings" panose="05000000000000000000" pitchFamily="2" charset="2"/>
              </a:rPr>
              <a:t> – no </a:t>
            </a:r>
            <a:r>
              <a:rPr lang="sv-SE" sz="2000" dirty="0" err="1">
                <a:sym typeface="Wingdings" panose="05000000000000000000" pitchFamily="2" charset="2"/>
              </a:rPr>
              <a:t>titles</a:t>
            </a:r>
            <a:r>
              <a:rPr lang="sv-SE" sz="2000" dirty="0">
                <a:sym typeface="Wingdings" panose="05000000000000000000" pitchFamily="2" charset="2"/>
              </a:rPr>
              <a:t> </a:t>
            </a:r>
            <a:r>
              <a:rPr lang="sv-SE" sz="2000" dirty="0" err="1">
                <a:sym typeface="Wingdings" panose="05000000000000000000" pitchFamily="2" charset="2"/>
              </a:rPr>
              <a:t>here</a:t>
            </a:r>
            <a:r>
              <a:rPr lang="sv-SE" sz="2000" dirty="0">
                <a:sym typeface="Wingdings" panose="05000000000000000000" pitchFamily="2" charset="2"/>
              </a:rPr>
              <a:t>!</a:t>
            </a:r>
          </a:p>
          <a:p>
            <a:endParaRPr lang="sv-SE" sz="2000" noProof="0" dirty="0">
              <a:sym typeface="Wingdings" panose="05000000000000000000" pitchFamily="2" charset="2"/>
            </a:endParaRPr>
          </a:p>
          <a:p>
            <a:r>
              <a:rPr lang="sv-SE" sz="2000" dirty="0" err="1">
                <a:sym typeface="Wingdings" panose="05000000000000000000" pitchFamily="2" charset="2"/>
              </a:rPr>
              <a:t>Question</a:t>
            </a:r>
            <a:r>
              <a:rPr lang="sv-SE" sz="2000" dirty="0">
                <a:sym typeface="Wingdings" panose="05000000000000000000" pitchFamily="2" charset="2"/>
              </a:rPr>
              <a:t> </a:t>
            </a:r>
            <a:r>
              <a:rPr lang="sv-SE" sz="2000" dirty="0" err="1">
                <a:sym typeface="Wingdings" panose="05000000000000000000" pitchFamily="2" charset="2"/>
              </a:rPr>
              <a:t>everything</a:t>
            </a:r>
            <a:r>
              <a:rPr lang="sv-SE" sz="2000" dirty="0">
                <a:sym typeface="Wingdings" panose="05000000000000000000" pitchFamily="2" charset="2"/>
              </a:rPr>
              <a:t>!</a:t>
            </a:r>
            <a:endParaRPr lang="sv-SE" sz="2000" noProof="0" dirty="0"/>
          </a:p>
          <a:p>
            <a:pPr marL="0" indent="0">
              <a:buNone/>
            </a:pPr>
            <a:endParaRPr lang="sv-SE" noProof="0" dirty="0"/>
          </a:p>
        </p:txBody>
      </p:sp>
      <p:pic>
        <p:nvPicPr>
          <p:cNvPr id="8" name="Picture Placeholder 7" descr="A group of people sitting on a couch&#10;&#10;AI-generated content may be incorrect.">
            <a:extLst>
              <a:ext uri="{FF2B5EF4-FFF2-40B4-BE49-F238E27FC236}">
                <a16:creationId xmlns:a16="http://schemas.microsoft.com/office/drawing/2014/main" id="{EFFC713D-A91D-287A-2906-8E45B934BF89}"/>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659CDECF-2148-3449-2301-35AAB81106E0}"/>
              </a:ext>
            </a:extLst>
          </p:cNvPr>
          <p:cNvSpPr>
            <a:spLocks noGrp="1"/>
          </p:cNvSpPr>
          <p:nvPr>
            <p:ph type="body" sz="quarter" idx="14"/>
          </p:nvPr>
        </p:nvSpPr>
        <p:spPr>
          <a:xfrm>
            <a:off x="5588667" y="6062472"/>
            <a:ext cx="5745080" cy="253267"/>
          </a:xfrm>
        </p:spPr>
        <p:txBody>
          <a:bodyPr/>
          <a:lstStyle/>
          <a:p>
            <a:r>
              <a:rPr lang="sv-SE" dirty="0"/>
              <a:t>Fotograf: Ulrika Lundholm Ericsson</a:t>
            </a:r>
          </a:p>
          <a:p>
            <a:endParaRPr lang="sv-SE" noProof="0" dirty="0"/>
          </a:p>
        </p:txBody>
      </p:sp>
    </p:spTree>
    <p:extLst>
      <p:ext uri="{BB962C8B-B14F-4D97-AF65-F5344CB8AC3E}">
        <p14:creationId xmlns:p14="http://schemas.microsoft.com/office/powerpoint/2010/main" val="2454258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4DC601-1332-F2FA-A243-626B53BEA8DA}"/>
              </a:ext>
            </a:extLst>
          </p:cNvPr>
          <p:cNvSpPr>
            <a:spLocks noGrp="1"/>
          </p:cNvSpPr>
          <p:nvPr>
            <p:ph type="body" sz="quarter" idx="11"/>
          </p:nvPr>
        </p:nvSpPr>
        <p:spPr/>
        <p:txBody>
          <a:bodyPr/>
          <a:lstStyle/>
          <a:p>
            <a:r>
              <a:rPr lang="sv-SE" dirty="0" err="1"/>
              <a:t>Good</a:t>
            </a:r>
            <a:r>
              <a:rPr lang="sv-SE" dirty="0"/>
              <a:t> to </a:t>
            </a:r>
            <a:r>
              <a:rPr lang="sv-SE" dirty="0" err="1"/>
              <a:t>Know</a:t>
            </a:r>
            <a:r>
              <a:rPr lang="sv-SE" dirty="0"/>
              <a:t>!</a:t>
            </a:r>
            <a:endParaRPr lang="sv-SE" noProof="0" dirty="0"/>
          </a:p>
        </p:txBody>
      </p:sp>
      <p:sp>
        <p:nvSpPr>
          <p:cNvPr id="3" name="Title 2">
            <a:extLst>
              <a:ext uri="{FF2B5EF4-FFF2-40B4-BE49-F238E27FC236}">
                <a16:creationId xmlns:a16="http://schemas.microsoft.com/office/drawing/2014/main" id="{3EF219A8-BF76-618B-394C-9E8EE3BE0F68}"/>
              </a:ext>
            </a:extLst>
          </p:cNvPr>
          <p:cNvSpPr>
            <a:spLocks noGrp="1"/>
          </p:cNvSpPr>
          <p:nvPr>
            <p:ph type="title"/>
          </p:nvPr>
        </p:nvSpPr>
        <p:spPr/>
        <p:txBody>
          <a:bodyPr/>
          <a:lstStyle/>
          <a:p>
            <a:pPr lvl="0" defTabSz="685800">
              <a:lnSpc>
                <a:spcPts val="1900"/>
              </a:lnSpc>
              <a:spcBef>
                <a:spcPts val="750"/>
              </a:spcBef>
              <a:defRPr/>
            </a:pPr>
            <a:r>
              <a:rPr lang="en-US" sz="3200" b="0" dirty="0">
                <a:solidFill>
                  <a:srgbClr val="000000"/>
                </a:solidFill>
                <a:latin typeface="Fira Sans" panose="020B0503050000020004" pitchFamily="34" charset="0"/>
                <a:cs typeface="Arial" charset="0"/>
              </a:rPr>
              <a:t>You are insured!</a:t>
            </a:r>
          </a:p>
        </p:txBody>
      </p:sp>
      <p:sp>
        <p:nvSpPr>
          <p:cNvPr id="4" name="Text Placeholder 3">
            <a:extLst>
              <a:ext uri="{FF2B5EF4-FFF2-40B4-BE49-F238E27FC236}">
                <a16:creationId xmlns:a16="http://schemas.microsoft.com/office/drawing/2014/main" id="{148438DE-1682-217D-54C3-7225DFF19538}"/>
              </a:ext>
            </a:extLst>
          </p:cNvPr>
          <p:cNvSpPr>
            <a:spLocks noGrp="1"/>
          </p:cNvSpPr>
          <p:nvPr>
            <p:ph type="body" sz="quarter" idx="13"/>
          </p:nvPr>
        </p:nvSpPr>
        <p:spPr>
          <a:xfrm>
            <a:off x="5578699" y="1868129"/>
            <a:ext cx="5743017" cy="4008879"/>
          </a:xfrm>
        </p:spPr>
        <p:txBody>
          <a:bodyPr/>
          <a:lstStyle/>
          <a:p>
            <a:pPr marL="342900" marR="0" lvl="0" indent="-342900" algn="l" defTabSz="685800" rtl="0" eaLnBrk="1" fontAlgn="auto" latinLnBrk="0" hangingPunct="1">
              <a:lnSpc>
                <a:spcPts val="1900"/>
              </a:lnSpc>
              <a:spcBef>
                <a:spcPts val="75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Fira Sans" panose="020B0503050000020004" pitchFamily="34" charset="0"/>
                <a:cs typeface="Arial" charset="0"/>
              </a:rPr>
              <a:t>All registered students are covered for </a:t>
            </a:r>
            <a:r>
              <a:rPr kumimoji="0" lang="en-US" sz="1600" b="1" i="0" u="none" strike="noStrike" kern="1200" cap="none" spc="0" normalizeH="0" baseline="0" noProof="0" dirty="0">
                <a:ln>
                  <a:noFill/>
                </a:ln>
                <a:solidFill>
                  <a:srgbClr val="000000"/>
                </a:solidFill>
                <a:effectLst/>
                <a:uLnTx/>
                <a:uFillTx/>
                <a:latin typeface="Fira Sans" panose="020B0503050000020004" pitchFamily="34" charset="0"/>
                <a:cs typeface="Arial" charset="0"/>
              </a:rPr>
              <a:t>personal injuries</a:t>
            </a:r>
            <a:r>
              <a:rPr kumimoji="0" lang="en-US" sz="1600" b="0" i="0" u="none" strike="noStrike" kern="1200" cap="none" spc="0" normalizeH="0" baseline="0" noProof="0" dirty="0">
                <a:ln>
                  <a:noFill/>
                </a:ln>
                <a:solidFill>
                  <a:srgbClr val="000000"/>
                </a:solidFill>
                <a:effectLst/>
                <a:uLnTx/>
                <a:uFillTx/>
                <a:latin typeface="Fira Sans" panose="020B0503050000020004" pitchFamily="34" charset="0"/>
                <a:cs typeface="Arial" charset="0"/>
              </a:rPr>
              <a:t>, both on campus and when you commute to and from campus.</a:t>
            </a:r>
            <a:r>
              <a:rPr kumimoji="0" lang="sv-SE" sz="1600" b="0" i="0" u="none" strike="noStrike" kern="1200" cap="none" spc="0" normalizeH="0" baseline="0" noProof="0" dirty="0">
                <a:ln>
                  <a:noFill/>
                </a:ln>
                <a:solidFill>
                  <a:srgbClr val="005292"/>
                </a:solidFill>
                <a:effectLst/>
                <a:uLnTx/>
                <a:uFillTx/>
                <a:latin typeface="Arial" charset="0"/>
                <a:cs typeface="Arial" charset="0"/>
              </a:rPr>
              <a:t>                                                                              </a:t>
            </a:r>
          </a:p>
          <a:p>
            <a:pPr marL="342900" marR="0" lvl="0" indent="-342900" algn="l" defTabSz="685800" rtl="0" eaLnBrk="1" fontAlgn="auto" latinLnBrk="0" hangingPunct="1">
              <a:lnSpc>
                <a:spcPts val="1900"/>
              </a:lnSpc>
              <a:spcBef>
                <a:spcPts val="750"/>
              </a:spcBef>
              <a:spcAft>
                <a:spcPts val="0"/>
              </a:spcAft>
              <a:buClrTx/>
              <a:buSzTx/>
              <a:buFont typeface="+mj-lt"/>
              <a:buAutoNum type="arabicPeriod"/>
              <a:tabLst/>
              <a:defRPr/>
            </a:pPr>
            <a:r>
              <a:rPr lang="sv-SE" sz="1600" dirty="0">
                <a:solidFill>
                  <a:srgbClr val="000000"/>
                </a:solidFill>
                <a:latin typeface="Fira Sans" panose="020B0503050000020004" pitchFamily="34" charset="0"/>
                <a:cs typeface="Arial" charset="0"/>
              </a:rPr>
              <a:t>If </a:t>
            </a:r>
            <a:r>
              <a:rPr lang="sv-SE" sz="1600" dirty="0" err="1">
                <a:solidFill>
                  <a:srgbClr val="000000"/>
                </a:solidFill>
                <a:latin typeface="Fira Sans" panose="020B0503050000020004" pitchFamily="34" charset="0"/>
                <a:cs typeface="Arial" charset="0"/>
              </a:rPr>
              <a:t>you</a:t>
            </a:r>
            <a:r>
              <a:rPr lang="sv-SE" sz="1600" dirty="0">
                <a:solidFill>
                  <a:srgbClr val="000000"/>
                </a:solidFill>
                <a:latin typeface="Fira Sans" panose="020B0503050000020004" pitchFamily="34" charset="0"/>
                <a:cs typeface="Arial" charset="0"/>
              </a:rPr>
              <a:t> </a:t>
            </a:r>
            <a:r>
              <a:rPr lang="sv-SE" sz="1600" dirty="0" err="1">
                <a:solidFill>
                  <a:srgbClr val="000000"/>
                </a:solidFill>
                <a:latin typeface="Fira Sans" panose="020B0503050000020004" pitchFamily="34" charset="0"/>
                <a:cs typeface="Arial" charset="0"/>
              </a:rPr>
              <a:t>need</a:t>
            </a:r>
            <a:r>
              <a:rPr lang="sv-SE" sz="1600" dirty="0">
                <a:solidFill>
                  <a:srgbClr val="000000"/>
                </a:solidFill>
                <a:latin typeface="Fira Sans" panose="020B0503050000020004" pitchFamily="34" charset="0"/>
                <a:cs typeface="Arial" charset="0"/>
              </a:rPr>
              <a:t> to visit a </a:t>
            </a:r>
            <a:r>
              <a:rPr lang="sv-SE" sz="1600" dirty="0" err="1">
                <a:solidFill>
                  <a:srgbClr val="000000"/>
                </a:solidFill>
                <a:latin typeface="Fira Sans" panose="020B0503050000020004" pitchFamily="34" charset="0"/>
                <a:cs typeface="Arial" charset="0"/>
              </a:rPr>
              <a:t>doctor</a:t>
            </a:r>
            <a:r>
              <a:rPr lang="sv-SE" sz="1600" dirty="0">
                <a:solidFill>
                  <a:srgbClr val="000000"/>
                </a:solidFill>
                <a:latin typeface="Fira Sans" panose="020B0503050000020004" pitchFamily="34" charset="0"/>
                <a:cs typeface="Arial" charset="0"/>
              </a:rPr>
              <a:t>, </a:t>
            </a:r>
            <a:r>
              <a:rPr lang="sv-SE" sz="1600" dirty="0" err="1">
                <a:solidFill>
                  <a:srgbClr val="000000"/>
                </a:solidFill>
                <a:latin typeface="Fira Sans" panose="020B0503050000020004" pitchFamily="34" charset="0"/>
                <a:cs typeface="Arial" charset="0"/>
              </a:rPr>
              <a:t>another</a:t>
            </a:r>
            <a:r>
              <a:rPr lang="sv-SE" sz="1600" dirty="0">
                <a:solidFill>
                  <a:srgbClr val="000000"/>
                </a:solidFill>
                <a:latin typeface="Fira Sans" panose="020B0503050000020004" pitchFamily="34" charset="0"/>
                <a:cs typeface="Arial" charset="0"/>
              </a:rPr>
              <a:t> </a:t>
            </a:r>
            <a:r>
              <a:rPr lang="sv-SE" sz="1600" dirty="0" err="1">
                <a:solidFill>
                  <a:srgbClr val="000000"/>
                </a:solidFill>
                <a:latin typeface="Fira Sans" panose="020B0503050000020004" pitchFamily="34" charset="0"/>
                <a:cs typeface="Arial" charset="0"/>
              </a:rPr>
              <a:t>insurance</a:t>
            </a:r>
            <a:r>
              <a:rPr lang="sv-SE" sz="1600" dirty="0">
                <a:solidFill>
                  <a:srgbClr val="000000"/>
                </a:solidFill>
                <a:latin typeface="Fira Sans" panose="020B0503050000020004" pitchFamily="34" charset="0"/>
                <a:cs typeface="Arial" charset="0"/>
              </a:rPr>
              <a:t> </a:t>
            </a:r>
            <a:r>
              <a:rPr lang="sv-SE" sz="1600" dirty="0" err="1">
                <a:solidFill>
                  <a:srgbClr val="000000"/>
                </a:solidFill>
                <a:latin typeface="Fira Sans" panose="020B0503050000020004" pitchFamily="34" charset="0"/>
                <a:cs typeface="Arial" charset="0"/>
              </a:rPr>
              <a:t>applies</a:t>
            </a:r>
            <a:r>
              <a:rPr lang="sv-SE" sz="1600" dirty="0">
                <a:solidFill>
                  <a:srgbClr val="000000"/>
                </a:solidFill>
                <a:latin typeface="Fira Sans" panose="020B0503050000020004" pitchFamily="34" charset="0"/>
                <a:cs typeface="Arial" charset="0"/>
              </a:rPr>
              <a:t>, </a:t>
            </a:r>
            <a:r>
              <a:rPr lang="sv-SE" sz="1600" dirty="0" err="1">
                <a:solidFill>
                  <a:srgbClr val="000000"/>
                </a:solidFill>
                <a:latin typeface="Fira Sans" panose="020B0503050000020004" pitchFamily="34" charset="0"/>
                <a:cs typeface="Arial" charset="0"/>
              </a:rPr>
              <a:t>StudentIN</a:t>
            </a:r>
            <a:endParaRPr lang="sv-SE" sz="1600" dirty="0">
              <a:solidFill>
                <a:srgbClr val="000000"/>
              </a:solidFill>
              <a:latin typeface="Fira Sans" panose="020B0503050000020004" pitchFamily="34" charset="0"/>
              <a:cs typeface="Arial" charset="0"/>
            </a:endParaRPr>
          </a:p>
          <a:p>
            <a:pPr marL="342900" marR="0" lvl="0" indent="-342900" algn="l" defTabSz="685800" rtl="0" eaLnBrk="1" fontAlgn="auto" latinLnBrk="0" hangingPunct="1">
              <a:lnSpc>
                <a:spcPts val="1900"/>
              </a:lnSpc>
              <a:spcBef>
                <a:spcPts val="750"/>
              </a:spcBef>
              <a:spcAft>
                <a:spcPts val="0"/>
              </a:spcAft>
              <a:buClrTx/>
              <a:buSzTx/>
              <a:buFont typeface="+mj-lt"/>
              <a:buAutoNum type="arabicPeriod"/>
              <a:tabLst/>
              <a:defRPr/>
            </a:pPr>
            <a:endParaRPr lang="sv-SE" sz="1600" b="1" dirty="0">
              <a:solidFill>
                <a:srgbClr val="000000"/>
              </a:solidFill>
              <a:latin typeface="Fira Sans" panose="020B0503050000020004" pitchFamily="34" charset="0"/>
              <a:cs typeface="Arial" charset="0"/>
            </a:endParaRPr>
          </a:p>
          <a:p>
            <a:pPr marL="0" marR="0" lvl="0" indent="0" algn="l" defTabSz="685800" rtl="0" eaLnBrk="1" fontAlgn="auto" latinLnBrk="0" hangingPunct="1">
              <a:lnSpc>
                <a:spcPts val="1900"/>
              </a:lnSpc>
              <a:spcBef>
                <a:spcPts val="750"/>
              </a:spcBef>
              <a:spcAft>
                <a:spcPts val="0"/>
              </a:spcAft>
              <a:buClrTx/>
              <a:buSzTx/>
              <a:buNone/>
              <a:tabLst/>
              <a:defRPr/>
            </a:pPr>
            <a:r>
              <a:rPr lang="sv-SE" sz="1600" b="1" dirty="0">
                <a:gradFill>
                  <a:gsLst>
                    <a:gs pos="0">
                      <a:srgbClr val="E50076"/>
                    </a:gs>
                    <a:gs pos="100000">
                      <a:srgbClr val="4B2582"/>
                    </a:gs>
                  </a:gsLst>
                  <a:lin ang="2700000" scaled="0"/>
                </a:gradFill>
              </a:rPr>
              <a:t>Students </a:t>
            </a:r>
            <a:r>
              <a:rPr lang="sv-SE" sz="1600" b="1" dirty="0" err="1">
                <a:gradFill>
                  <a:gsLst>
                    <a:gs pos="0">
                      <a:srgbClr val="E50076"/>
                    </a:gs>
                    <a:gs pos="100000">
                      <a:srgbClr val="4B2582"/>
                    </a:gs>
                  </a:gsLst>
                  <a:lin ang="2700000" scaled="0"/>
                </a:gradFill>
              </a:rPr>
              <a:t>who</a:t>
            </a:r>
            <a:r>
              <a:rPr lang="sv-SE" sz="1600" b="1" dirty="0">
                <a:gradFill>
                  <a:gsLst>
                    <a:gs pos="0">
                      <a:srgbClr val="E50076"/>
                    </a:gs>
                    <a:gs pos="100000">
                      <a:srgbClr val="4B2582"/>
                    </a:gs>
                  </a:gsLst>
                  <a:lin ang="2700000" scaled="0"/>
                </a:gradFill>
              </a:rPr>
              <a:t> </a:t>
            </a:r>
            <a:r>
              <a:rPr lang="sv-SE" sz="1600" b="1" dirty="0" err="1">
                <a:gradFill>
                  <a:gsLst>
                    <a:gs pos="0">
                      <a:srgbClr val="E50076"/>
                    </a:gs>
                    <a:gs pos="100000">
                      <a:srgbClr val="4B2582"/>
                    </a:gs>
                  </a:gsLst>
                  <a:lin ang="2700000" scaled="0"/>
                </a:gradFill>
              </a:rPr>
              <a:t>are</a:t>
            </a:r>
            <a:r>
              <a:rPr lang="sv-SE" sz="1600" b="1" dirty="0">
                <a:gradFill>
                  <a:gsLst>
                    <a:gs pos="0">
                      <a:srgbClr val="E50076"/>
                    </a:gs>
                    <a:gs pos="100000">
                      <a:srgbClr val="4B2582"/>
                    </a:gs>
                  </a:gsLst>
                  <a:lin ang="2700000" scaled="0"/>
                </a:gradFill>
              </a:rPr>
              <a:t> not </a:t>
            </a:r>
            <a:r>
              <a:rPr lang="sv-SE" sz="1600" b="1" dirty="0" err="1">
                <a:gradFill>
                  <a:gsLst>
                    <a:gs pos="0">
                      <a:srgbClr val="E50076"/>
                    </a:gs>
                    <a:gs pos="100000">
                      <a:srgbClr val="4B2582"/>
                    </a:gs>
                  </a:gsLst>
                  <a:lin ang="2700000" scaled="0"/>
                </a:gradFill>
              </a:rPr>
              <a:t>covered</a:t>
            </a:r>
            <a:r>
              <a:rPr lang="sv-SE" sz="1600" b="1" dirty="0">
                <a:gradFill>
                  <a:gsLst>
                    <a:gs pos="0">
                      <a:srgbClr val="E50076"/>
                    </a:gs>
                    <a:gs pos="100000">
                      <a:srgbClr val="4B2582"/>
                    </a:gs>
                  </a:gsLst>
                  <a:lin ang="2700000" scaled="0"/>
                </a:gradFill>
              </a:rPr>
              <a:t> by the EU Health </a:t>
            </a:r>
            <a:r>
              <a:rPr lang="sv-SE" sz="1600" b="1" dirty="0" err="1">
                <a:gradFill>
                  <a:gsLst>
                    <a:gs pos="0">
                      <a:srgbClr val="E50076"/>
                    </a:gs>
                    <a:gs pos="100000">
                      <a:srgbClr val="4B2582"/>
                    </a:gs>
                  </a:gsLst>
                  <a:lin ang="2700000" scaled="0"/>
                </a:gradFill>
              </a:rPr>
              <a:t>Card</a:t>
            </a:r>
            <a:endParaRPr lang="sv-SE" sz="1600" b="1" dirty="0">
              <a:gradFill>
                <a:gsLst>
                  <a:gs pos="0">
                    <a:srgbClr val="E50076"/>
                  </a:gs>
                  <a:gs pos="100000">
                    <a:srgbClr val="4B2582"/>
                  </a:gs>
                </a:gsLst>
                <a:lin ang="2700000" scaled="0"/>
              </a:gradFill>
            </a:endParaRPr>
          </a:p>
          <a:p>
            <a:pPr marL="0" indent="0">
              <a:buNone/>
            </a:pPr>
            <a:r>
              <a:rPr lang="en-GB" sz="1600" dirty="0"/>
              <a:t>The Student IN insurance covers emergency medical and dental care (up to a maximum cost of 3000 SEK)</a:t>
            </a:r>
          </a:p>
          <a:p>
            <a:pPr marL="0" indent="0">
              <a:buNone/>
            </a:pPr>
            <a:endParaRPr lang="sv-SE" sz="1600" dirty="0">
              <a:solidFill>
                <a:srgbClr val="005292"/>
              </a:solidFill>
              <a:latin typeface="Arial" charset="0"/>
              <a:cs typeface="Arial" charset="0"/>
            </a:endParaRPr>
          </a:p>
          <a:p>
            <a:pPr marL="0" indent="0">
              <a:buNone/>
            </a:pPr>
            <a:r>
              <a:rPr lang="sv-SE" sz="1600" dirty="0">
                <a:solidFill>
                  <a:srgbClr val="005292"/>
                </a:solidFill>
                <a:latin typeface="Arial" charset="0"/>
                <a:cs typeface="Arial" charset="0"/>
              </a:rPr>
              <a:t>du.se/</a:t>
            </a:r>
            <a:r>
              <a:rPr lang="sv-SE" sz="1600" dirty="0" err="1">
                <a:solidFill>
                  <a:srgbClr val="005292"/>
                </a:solidFill>
                <a:latin typeface="Arial" charset="0"/>
                <a:cs typeface="Arial" charset="0"/>
              </a:rPr>
              <a:t>insurance</a:t>
            </a:r>
            <a:r>
              <a:rPr lang="sv-SE" sz="1600" dirty="0">
                <a:solidFill>
                  <a:srgbClr val="005292"/>
                </a:solidFill>
                <a:latin typeface="Arial" charset="0"/>
                <a:cs typeface="Arial" charset="0"/>
              </a:rPr>
              <a:t>                                    support@du.se</a:t>
            </a:r>
          </a:p>
          <a:p>
            <a:pPr marL="0" indent="0">
              <a:buNone/>
            </a:pPr>
            <a:endParaRPr lang="en-GB" sz="1600" dirty="0"/>
          </a:p>
          <a:p>
            <a:pPr marL="0" marR="0" lvl="0" indent="0" algn="l" defTabSz="685800" rtl="0" eaLnBrk="1" fontAlgn="auto" latinLnBrk="0" hangingPunct="1">
              <a:lnSpc>
                <a:spcPts val="1900"/>
              </a:lnSpc>
              <a:spcBef>
                <a:spcPts val="750"/>
              </a:spcBef>
              <a:spcAft>
                <a:spcPts val="0"/>
              </a:spcAft>
              <a:buClrTx/>
              <a:buSzTx/>
              <a:buFont typeface="Arial"/>
              <a:buNone/>
              <a:tabLst/>
              <a:defRPr/>
            </a:pPr>
            <a:endParaRPr lang="sv-SE" sz="1600" dirty="0">
              <a:solidFill>
                <a:srgbClr val="000000"/>
              </a:solidFill>
              <a:latin typeface="Fira Sans" panose="020B0503050000020004" pitchFamily="34" charset="0"/>
              <a:cs typeface="Arial" charset="0"/>
            </a:endParaRPr>
          </a:p>
        </p:txBody>
      </p:sp>
      <p:pic>
        <p:nvPicPr>
          <p:cNvPr id="8" name="Picture Placeholder 7" descr="A building with a tree in the background&#10;&#10;AI-generated content may be incorrect.">
            <a:extLst>
              <a:ext uri="{FF2B5EF4-FFF2-40B4-BE49-F238E27FC236}">
                <a16:creationId xmlns:a16="http://schemas.microsoft.com/office/drawing/2014/main" id="{7209E1AD-FC96-6E3D-4D85-CC1A2578DD23}"/>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2DB1ED70-35B9-32A9-ED9C-07C6F6CE8DAA}"/>
              </a:ext>
            </a:extLst>
          </p:cNvPr>
          <p:cNvSpPr>
            <a:spLocks noGrp="1"/>
          </p:cNvSpPr>
          <p:nvPr>
            <p:ph type="body" sz="quarter" idx="14"/>
          </p:nvPr>
        </p:nvSpPr>
        <p:spPr/>
        <p:txBody>
          <a:bodyPr/>
          <a:lstStyle/>
          <a:p>
            <a:r>
              <a:rPr lang="sv-SE" noProof="0"/>
              <a:t>Fotograf: Linnea Hinz</a:t>
            </a:r>
          </a:p>
          <a:p>
            <a:endParaRPr lang="sv-SE" noProof="0"/>
          </a:p>
        </p:txBody>
      </p:sp>
    </p:spTree>
    <p:extLst>
      <p:ext uri="{BB962C8B-B14F-4D97-AF65-F5344CB8AC3E}">
        <p14:creationId xmlns:p14="http://schemas.microsoft.com/office/powerpoint/2010/main" val="386683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1AFA4-CE3C-460D-0FD3-5D03A77AEB37}"/>
            </a:ext>
          </a:extLst>
        </p:cNvPr>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7E7107E-2CB7-30F3-A5B1-571D805B8C87}"/>
              </a:ext>
            </a:extLst>
          </p:cNvPr>
          <p:cNvSpPr>
            <a:spLocks noGrp="1"/>
          </p:cNvSpPr>
          <p:nvPr>
            <p:ph type="body" sz="quarter" idx="13"/>
          </p:nvPr>
        </p:nvSpPr>
        <p:spPr/>
        <p:txBody>
          <a:bodyPr lIns="91440" tIns="45720" rIns="91440" bIns="45720" anchor="b" anchorCtr="0"/>
          <a:lstStyle/>
          <a:p>
            <a:r>
              <a:rPr lang="sv-SE" dirty="0" err="1">
                <a:latin typeface="Arial"/>
                <a:cs typeface="Arial"/>
              </a:rPr>
              <a:t>Room</a:t>
            </a:r>
            <a:r>
              <a:rPr lang="sv-SE">
                <a:latin typeface="Arial"/>
                <a:cs typeface="Arial"/>
              </a:rPr>
              <a:t> B101       	2026-01-16</a:t>
            </a:r>
            <a:endParaRPr lang="sv-SE" dirty="0"/>
          </a:p>
        </p:txBody>
      </p:sp>
      <p:sp>
        <p:nvSpPr>
          <p:cNvPr id="3" name="Rubrik 2">
            <a:extLst>
              <a:ext uri="{FF2B5EF4-FFF2-40B4-BE49-F238E27FC236}">
                <a16:creationId xmlns:a16="http://schemas.microsoft.com/office/drawing/2014/main" id="{EE391FEE-96CA-D9E5-E3BA-F9D08F7DEAD3}"/>
              </a:ext>
            </a:extLst>
          </p:cNvPr>
          <p:cNvSpPr>
            <a:spLocks noGrp="1"/>
          </p:cNvSpPr>
          <p:nvPr>
            <p:ph type="title"/>
          </p:nvPr>
        </p:nvSpPr>
        <p:spPr>
          <a:xfrm>
            <a:off x="481693" y="2015231"/>
            <a:ext cx="11291207" cy="2827538"/>
          </a:xfrm>
        </p:spPr>
        <p:txBody>
          <a:bodyPr lIns="91440" tIns="45720" rIns="91440" bIns="45720" anchor="ctr" anchorCtr="0"/>
          <a:lstStyle/>
          <a:p>
            <a:pPr algn="ctr"/>
            <a:r>
              <a:rPr lang="sv-SE" sz="6600" dirty="0">
                <a:cs typeface="Arial"/>
              </a:rPr>
              <a:t>Linus Kallin</a:t>
            </a:r>
          </a:p>
        </p:txBody>
      </p:sp>
      <p:sp>
        <p:nvSpPr>
          <p:cNvPr id="4" name="Platshållare för text 3">
            <a:extLst>
              <a:ext uri="{FF2B5EF4-FFF2-40B4-BE49-F238E27FC236}">
                <a16:creationId xmlns:a16="http://schemas.microsoft.com/office/drawing/2014/main" id="{846449BD-E863-7628-AF2D-E88AB5D513D1}"/>
              </a:ext>
            </a:extLst>
          </p:cNvPr>
          <p:cNvSpPr>
            <a:spLocks noGrp="1"/>
          </p:cNvSpPr>
          <p:nvPr>
            <p:ph type="body" sz="quarter" idx="12"/>
          </p:nvPr>
        </p:nvSpPr>
        <p:spPr>
          <a:xfrm>
            <a:off x="1887717" y="2387963"/>
            <a:ext cx="8415224" cy="257401"/>
          </a:xfrm>
        </p:spPr>
        <p:txBody>
          <a:bodyPr lIns="91440" tIns="45720" rIns="91440" bIns="45720" anchor="t" anchorCtr="0"/>
          <a:lstStyle/>
          <a:p>
            <a:pPr algn="ctr"/>
            <a:r>
              <a:rPr lang="sv-SE" sz="2800" i="1" dirty="0" err="1">
                <a:latin typeface="Arial"/>
                <a:cs typeface="Arial"/>
              </a:rPr>
              <a:t>Greetings</a:t>
            </a:r>
            <a:r>
              <a:rPr lang="sv-SE" sz="2800" i="1" dirty="0">
                <a:latin typeface="Arial"/>
                <a:cs typeface="Arial"/>
              </a:rPr>
              <a:t> from the Vice-</a:t>
            </a:r>
            <a:r>
              <a:rPr lang="sv-SE" sz="2800" i="1" dirty="0" err="1">
                <a:latin typeface="Arial"/>
                <a:cs typeface="Arial"/>
              </a:rPr>
              <a:t>chairperson</a:t>
            </a:r>
            <a:r>
              <a:rPr lang="sv-SE" sz="2800" i="1" dirty="0">
                <a:latin typeface="Arial"/>
                <a:cs typeface="Arial"/>
              </a:rPr>
              <a:t>, Student Union </a:t>
            </a:r>
            <a:endParaRPr lang="sv-SE" sz="2800" i="1" dirty="0"/>
          </a:p>
        </p:txBody>
      </p:sp>
    </p:spTree>
    <p:extLst>
      <p:ext uri="{BB962C8B-B14F-4D97-AF65-F5344CB8AC3E}">
        <p14:creationId xmlns:p14="http://schemas.microsoft.com/office/powerpoint/2010/main" val="214431078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96F00B1-CE2C-C126-F103-982D76C09388}"/>
              </a:ext>
            </a:extLst>
          </p:cNvPr>
          <p:cNvSpPr>
            <a:spLocks noGrp="1"/>
          </p:cNvSpPr>
          <p:nvPr>
            <p:ph type="body" sz="quarter" idx="10"/>
          </p:nvPr>
        </p:nvSpPr>
        <p:spPr/>
        <p:txBody>
          <a:bodyPr/>
          <a:lstStyle/>
          <a:p>
            <a:r>
              <a:rPr lang="sv-SE" dirty="0"/>
              <a:t>Cash is not King!</a:t>
            </a:r>
          </a:p>
        </p:txBody>
      </p:sp>
      <p:sp>
        <p:nvSpPr>
          <p:cNvPr id="3" name="Rubrik 2">
            <a:extLst>
              <a:ext uri="{FF2B5EF4-FFF2-40B4-BE49-F238E27FC236}">
                <a16:creationId xmlns:a16="http://schemas.microsoft.com/office/drawing/2014/main" id="{8B345038-0D88-D2F2-B708-EEB95D2A014A}"/>
              </a:ext>
            </a:extLst>
          </p:cNvPr>
          <p:cNvSpPr>
            <a:spLocks noGrp="1"/>
          </p:cNvSpPr>
          <p:nvPr>
            <p:ph type="title"/>
          </p:nvPr>
        </p:nvSpPr>
        <p:spPr/>
        <p:txBody>
          <a:bodyPr/>
          <a:lstStyle/>
          <a:p>
            <a:r>
              <a:rPr lang="sv-SE" dirty="0"/>
              <a:t>Bank </a:t>
            </a:r>
            <a:r>
              <a:rPr lang="sv-SE" dirty="0" err="1"/>
              <a:t>Accounts</a:t>
            </a:r>
            <a:endParaRPr lang="sv-SE" dirty="0"/>
          </a:p>
        </p:txBody>
      </p:sp>
      <p:sp>
        <p:nvSpPr>
          <p:cNvPr id="4" name="Platshållare för text 3">
            <a:extLst>
              <a:ext uri="{FF2B5EF4-FFF2-40B4-BE49-F238E27FC236}">
                <a16:creationId xmlns:a16="http://schemas.microsoft.com/office/drawing/2014/main" id="{4B1DD70C-B40B-7ECF-D77D-51035C9E0232}"/>
              </a:ext>
            </a:extLst>
          </p:cNvPr>
          <p:cNvSpPr>
            <a:spLocks noGrp="1"/>
          </p:cNvSpPr>
          <p:nvPr>
            <p:ph type="body" sz="quarter" idx="13"/>
          </p:nvPr>
        </p:nvSpPr>
        <p:spPr>
          <a:xfrm>
            <a:off x="1083368" y="2263502"/>
            <a:ext cx="9001124" cy="3957416"/>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w="9525">
                  <a:solidFill>
                    <a:srgbClr val="005292"/>
                  </a:solidFill>
                  <a:prstDash val="solid"/>
                </a:ln>
                <a:solidFill>
                  <a:srgbClr val="002060"/>
                </a:solidFill>
                <a:effectLst>
                  <a:outerShdw blurRad="12700" dist="38100" dir="2700000" algn="tl" rotWithShape="0">
                    <a:srgbClr val="C6C7C6">
                      <a:lumMod val="60000"/>
                      <a:lumOff val="40000"/>
                    </a:srgbClr>
                  </a:outerShdw>
                </a:effectLst>
                <a:uLnTx/>
                <a:uFillTx/>
                <a:latin typeface="Calibri" panose="020F0502020204030204"/>
                <a:ea typeface="+mn-ea"/>
                <a:cs typeface="+mn-cs"/>
              </a:rPr>
              <a:t>Swedish banks </a:t>
            </a:r>
            <a:r>
              <a:rPr kumimoji="0" lang="sv-SE" sz="2400" b="1" i="0" u="none" strike="noStrike" kern="1200" cap="none" spc="0" normalizeH="0" baseline="0" noProof="0" dirty="0" err="1">
                <a:ln w="9525">
                  <a:solidFill>
                    <a:srgbClr val="005292"/>
                  </a:solidFill>
                  <a:prstDash val="solid"/>
                </a:ln>
                <a:solidFill>
                  <a:srgbClr val="002060"/>
                </a:solidFill>
                <a:effectLst>
                  <a:outerShdw blurRad="12700" dist="38100" dir="2700000" algn="tl" rotWithShape="0">
                    <a:srgbClr val="C6C7C6">
                      <a:lumMod val="60000"/>
                      <a:lumOff val="40000"/>
                    </a:srgbClr>
                  </a:outerShdw>
                </a:effectLst>
                <a:uLnTx/>
                <a:uFillTx/>
                <a:latin typeface="Calibri" panose="020F0502020204030204"/>
                <a:ea typeface="+mn-ea"/>
                <a:cs typeface="+mn-cs"/>
              </a:rPr>
              <a:t>require</a:t>
            </a:r>
            <a:r>
              <a:rPr kumimoji="0" lang="sv-SE" sz="2400" b="1" i="0" u="none" strike="noStrike" kern="1200" cap="none" spc="0" normalizeH="0" baseline="0" noProof="0" dirty="0">
                <a:ln w="9525">
                  <a:solidFill>
                    <a:srgbClr val="005292"/>
                  </a:solidFill>
                  <a:prstDash val="solid"/>
                </a:ln>
                <a:solidFill>
                  <a:srgbClr val="002060"/>
                </a:solidFill>
                <a:effectLst>
                  <a:outerShdw blurRad="12700" dist="38100" dir="2700000" algn="tl" rotWithShape="0">
                    <a:srgbClr val="C6C7C6">
                      <a:lumMod val="60000"/>
                      <a:lumOff val="40000"/>
                    </a:srgbClr>
                  </a:outerShdw>
                </a:effectLst>
                <a:uLnTx/>
                <a:uFillTx/>
                <a:latin typeface="Calibri" panose="020F0502020204030204"/>
                <a:ea typeface="+mn-ea"/>
                <a:cs typeface="+mn-cs"/>
              </a:rPr>
              <a:t> extensive information </a:t>
            </a:r>
            <a:br>
              <a:rPr kumimoji="0" lang="sv-SE" sz="2400" b="1" i="0" u="none" strike="noStrike" kern="1200" cap="none" spc="0" normalizeH="0" baseline="0" noProof="0" dirty="0">
                <a:ln w="9525">
                  <a:solidFill>
                    <a:srgbClr val="005292"/>
                  </a:solidFill>
                  <a:prstDash val="solid"/>
                </a:ln>
                <a:solidFill>
                  <a:srgbClr val="002060"/>
                </a:solidFill>
                <a:effectLst>
                  <a:outerShdw blurRad="12700" dist="38100" dir="2700000" algn="tl" rotWithShape="0">
                    <a:srgbClr val="C6C7C6">
                      <a:lumMod val="60000"/>
                      <a:lumOff val="40000"/>
                    </a:srgbClr>
                  </a:outerShdw>
                </a:effectLst>
                <a:uLnTx/>
                <a:uFillTx/>
                <a:latin typeface="Calibri" panose="020F0502020204030204"/>
                <a:ea typeface="+mn-ea"/>
                <a:cs typeface="+mn-cs"/>
              </a:rPr>
            </a:br>
            <a:r>
              <a:rPr kumimoji="0" lang="sv-SE" sz="2400" b="1" i="0" u="none" strike="noStrike" kern="1200" cap="none" spc="0" normalizeH="0" baseline="0" noProof="0" dirty="0">
                <a:ln w="9525">
                  <a:solidFill>
                    <a:srgbClr val="005292"/>
                  </a:solidFill>
                  <a:prstDash val="solid"/>
                </a:ln>
                <a:solidFill>
                  <a:srgbClr val="002060"/>
                </a:solidFill>
                <a:effectLst>
                  <a:outerShdw blurRad="12700" dist="38100" dir="2700000" algn="tl" rotWithShape="0">
                    <a:srgbClr val="C6C7C6">
                      <a:lumMod val="60000"/>
                      <a:lumOff val="40000"/>
                    </a:srgbClr>
                  </a:outerShdw>
                </a:effectLst>
                <a:uLnTx/>
                <a:uFillTx/>
                <a:latin typeface="Calibri" panose="020F0502020204030204"/>
                <a:ea typeface="+mn-ea"/>
                <a:cs typeface="+mn-cs"/>
              </a:rPr>
              <a:t>to </a:t>
            </a:r>
            <a:r>
              <a:rPr kumimoji="0" lang="sv-SE" sz="2400" b="1" i="0" u="none" strike="noStrike" kern="1200" cap="none" spc="0" normalizeH="0" baseline="0" noProof="0" dirty="0" err="1">
                <a:ln w="9525">
                  <a:solidFill>
                    <a:srgbClr val="005292"/>
                  </a:solidFill>
                  <a:prstDash val="solid"/>
                </a:ln>
                <a:solidFill>
                  <a:srgbClr val="002060"/>
                </a:solidFill>
                <a:effectLst>
                  <a:outerShdw blurRad="12700" dist="38100" dir="2700000" algn="tl" rotWithShape="0">
                    <a:srgbClr val="C6C7C6">
                      <a:lumMod val="60000"/>
                      <a:lumOff val="40000"/>
                    </a:srgbClr>
                  </a:outerShdw>
                </a:effectLst>
                <a:uLnTx/>
                <a:uFillTx/>
                <a:latin typeface="Calibri" panose="020F0502020204030204"/>
                <a:ea typeface="+mn-ea"/>
                <a:cs typeface="+mn-cs"/>
              </a:rPr>
              <a:t>open</a:t>
            </a:r>
            <a:r>
              <a:rPr kumimoji="0" lang="sv-SE" sz="2400" b="1" i="0" u="none" strike="noStrike" kern="1200" cap="none" spc="0" normalizeH="0" baseline="0" noProof="0" dirty="0">
                <a:ln w="9525">
                  <a:solidFill>
                    <a:srgbClr val="005292"/>
                  </a:solidFill>
                  <a:prstDash val="solid"/>
                </a:ln>
                <a:solidFill>
                  <a:srgbClr val="002060"/>
                </a:solidFill>
                <a:effectLst>
                  <a:outerShdw blurRad="12700" dist="38100" dir="2700000" algn="tl" rotWithShape="0">
                    <a:srgbClr val="C6C7C6">
                      <a:lumMod val="60000"/>
                      <a:lumOff val="40000"/>
                    </a:srgbClr>
                  </a:outerShdw>
                </a:effectLst>
                <a:uLnTx/>
                <a:uFillTx/>
                <a:latin typeface="Calibri" panose="020F0502020204030204"/>
                <a:ea typeface="+mn-ea"/>
                <a:cs typeface="+mn-cs"/>
              </a:rPr>
              <a:t> an </a:t>
            </a:r>
            <a:r>
              <a:rPr kumimoji="0" lang="sv-SE" sz="2400" b="1" i="0" u="none" strike="noStrike" kern="1200" cap="none" spc="0" normalizeH="0" baseline="0" noProof="0" dirty="0" err="1">
                <a:ln w="9525">
                  <a:solidFill>
                    <a:srgbClr val="005292"/>
                  </a:solidFill>
                  <a:prstDash val="solid"/>
                </a:ln>
                <a:solidFill>
                  <a:srgbClr val="002060"/>
                </a:solidFill>
                <a:effectLst>
                  <a:outerShdw blurRad="12700" dist="38100" dir="2700000" algn="tl" rotWithShape="0">
                    <a:srgbClr val="C6C7C6">
                      <a:lumMod val="60000"/>
                      <a:lumOff val="40000"/>
                    </a:srgbClr>
                  </a:outerShdw>
                </a:effectLst>
                <a:uLnTx/>
                <a:uFillTx/>
                <a:latin typeface="Calibri" panose="020F0502020204030204"/>
                <a:ea typeface="+mn-ea"/>
                <a:cs typeface="+mn-cs"/>
              </a:rPr>
              <a:t>account</a:t>
            </a:r>
            <a:r>
              <a:rPr kumimoji="0" lang="sv-SE" sz="2400" b="1" i="0" u="none" strike="noStrike" kern="1200" cap="none" spc="0" normalizeH="0" baseline="0" noProof="0" dirty="0">
                <a:ln w="9525">
                  <a:solidFill>
                    <a:srgbClr val="005292"/>
                  </a:solidFill>
                  <a:prstDash val="solid"/>
                </a:ln>
                <a:solidFill>
                  <a:srgbClr val="002060"/>
                </a:solidFill>
                <a:effectLst>
                  <a:outerShdw blurRad="12700" dist="38100" dir="2700000" algn="tl" rotWithShape="0">
                    <a:srgbClr val="C6C7C6">
                      <a:lumMod val="60000"/>
                      <a:lumOff val="40000"/>
                    </a:srgbClr>
                  </a:outerShdw>
                </a:effectLst>
                <a:uLnTx/>
                <a:uFillTx/>
                <a:latin typeface="Calibri" panose="020F0502020204030204"/>
                <a:ea typeface="+mn-ea"/>
                <a:cs typeface="+mn-cs"/>
              </a:rPr>
              <a:t>.</a:t>
            </a:r>
            <a:endParaRPr lang="sv-SE" sz="1600" b="1" dirty="0"/>
          </a:p>
          <a:p>
            <a:r>
              <a:rPr lang="sv-SE" sz="1600" dirty="0"/>
              <a:t>Most banks </a:t>
            </a:r>
            <a:r>
              <a:rPr lang="sv-SE" sz="1600" dirty="0" err="1"/>
              <a:t>require</a:t>
            </a:r>
            <a:r>
              <a:rPr lang="sv-SE" sz="1600" dirty="0"/>
              <a:t> </a:t>
            </a:r>
            <a:r>
              <a:rPr lang="sv-SE" sz="1600" dirty="0" err="1"/>
              <a:t>you</a:t>
            </a:r>
            <a:r>
              <a:rPr lang="sv-SE" sz="1600" dirty="0"/>
              <a:t> to </a:t>
            </a:r>
            <a:r>
              <a:rPr lang="sv-SE" sz="1600" dirty="0" err="1"/>
              <a:t>book</a:t>
            </a:r>
            <a:r>
              <a:rPr lang="sv-SE" sz="1600" dirty="0"/>
              <a:t> an </a:t>
            </a:r>
            <a:r>
              <a:rPr lang="sv-SE" sz="1600" dirty="0" err="1"/>
              <a:t>appointment</a:t>
            </a:r>
            <a:r>
              <a:rPr lang="sv-SE" sz="1600" dirty="0"/>
              <a:t> </a:t>
            </a:r>
            <a:r>
              <a:rPr lang="sv-SE" sz="1600" dirty="0" err="1"/>
              <a:t>before</a:t>
            </a:r>
            <a:r>
              <a:rPr lang="sv-SE" sz="1600" dirty="0"/>
              <a:t> </a:t>
            </a:r>
            <a:r>
              <a:rPr lang="sv-SE" sz="1600" dirty="0" err="1"/>
              <a:t>submitting</a:t>
            </a:r>
            <a:r>
              <a:rPr lang="sv-SE" sz="1600" dirty="0"/>
              <a:t> </a:t>
            </a:r>
            <a:r>
              <a:rPr lang="sv-SE" sz="1600" dirty="0" err="1"/>
              <a:t>your</a:t>
            </a:r>
            <a:r>
              <a:rPr lang="sv-SE" sz="1600" dirty="0"/>
              <a:t> </a:t>
            </a:r>
            <a:r>
              <a:rPr lang="sv-SE" sz="1600" dirty="0" err="1"/>
              <a:t>paperwork</a:t>
            </a:r>
            <a:r>
              <a:rPr lang="sv-SE" sz="1600" dirty="0"/>
              <a:t>.</a:t>
            </a:r>
          </a:p>
          <a:p>
            <a:r>
              <a:rPr lang="sv-SE" sz="1600" dirty="0" err="1"/>
              <a:t>Expect</a:t>
            </a:r>
            <a:r>
              <a:rPr lang="sv-SE" sz="1600" dirty="0"/>
              <a:t> the process to </a:t>
            </a:r>
            <a:r>
              <a:rPr lang="sv-SE" sz="1600" dirty="0" err="1"/>
              <a:t>open</a:t>
            </a:r>
            <a:r>
              <a:rPr lang="sv-SE" sz="1600" dirty="0"/>
              <a:t> an </a:t>
            </a:r>
            <a:r>
              <a:rPr lang="sv-SE" sz="1600" dirty="0" err="1"/>
              <a:t>account</a:t>
            </a:r>
            <a:r>
              <a:rPr lang="sv-SE" sz="1600" dirty="0"/>
              <a:t> to </a:t>
            </a:r>
            <a:r>
              <a:rPr lang="sv-SE" sz="1600" dirty="0" err="1"/>
              <a:t>take</a:t>
            </a:r>
            <a:r>
              <a:rPr lang="sv-SE" sz="1600" dirty="0"/>
              <a:t> </a:t>
            </a:r>
            <a:r>
              <a:rPr lang="sv-SE" sz="1600" dirty="0" err="1"/>
              <a:t>many</a:t>
            </a:r>
            <a:r>
              <a:rPr lang="sv-SE" sz="1600" dirty="0"/>
              <a:t> </a:t>
            </a:r>
            <a:r>
              <a:rPr lang="sv-SE" sz="1600" dirty="0" err="1"/>
              <a:t>weeks</a:t>
            </a:r>
            <a:endParaRPr lang="sv-SE" sz="1600" dirty="0"/>
          </a:p>
          <a:p>
            <a:pPr marL="0" indent="0">
              <a:buNone/>
            </a:pPr>
            <a:br>
              <a:rPr lang="sv-SE" sz="1600" dirty="0"/>
            </a:br>
            <a:r>
              <a:rPr lang="sv-SE" sz="1600" dirty="0"/>
              <a:t>If </a:t>
            </a:r>
            <a:r>
              <a:rPr lang="sv-SE" sz="1600" dirty="0" err="1"/>
              <a:t>you</a:t>
            </a:r>
            <a:r>
              <a:rPr lang="sv-SE" sz="1600" dirty="0"/>
              <a:t> </a:t>
            </a:r>
            <a:r>
              <a:rPr lang="sv-SE" sz="1600" dirty="0" err="1"/>
              <a:t>want</a:t>
            </a:r>
            <a:r>
              <a:rPr lang="sv-SE" sz="1600" dirty="0"/>
              <a:t> to </a:t>
            </a:r>
            <a:r>
              <a:rPr lang="sv-SE" sz="1600" dirty="0" err="1"/>
              <a:t>open</a:t>
            </a:r>
            <a:r>
              <a:rPr lang="sv-SE" sz="1600" dirty="0"/>
              <a:t> a bank </a:t>
            </a:r>
            <a:r>
              <a:rPr lang="sv-SE" sz="1600" dirty="0" err="1"/>
              <a:t>account</a:t>
            </a:r>
            <a:r>
              <a:rPr lang="sv-SE" sz="1600" dirty="0"/>
              <a:t>, </a:t>
            </a:r>
            <a:r>
              <a:rPr lang="sv-SE" sz="1600" dirty="0" err="1"/>
              <a:t>you</a:t>
            </a:r>
            <a:r>
              <a:rPr lang="sv-SE" sz="1600" dirty="0"/>
              <a:t> </a:t>
            </a:r>
            <a:r>
              <a:rPr lang="sv-SE" sz="1600" dirty="0" err="1"/>
              <a:t>need</a:t>
            </a:r>
            <a:r>
              <a:rPr lang="sv-SE" sz="1600" dirty="0"/>
              <a:t> to present:                             </a:t>
            </a:r>
            <a:br>
              <a:rPr lang="sv-SE" sz="1600" dirty="0"/>
            </a:br>
            <a:endParaRPr lang="sv-SE" sz="1600" dirty="0"/>
          </a:p>
          <a:p>
            <a:pPr lvl="1"/>
            <a:r>
              <a:rPr lang="sv-SE" dirty="0"/>
              <a:t>Passport /ID</a:t>
            </a:r>
          </a:p>
          <a:p>
            <a:pPr lvl="1"/>
            <a:r>
              <a:rPr lang="sv-SE" dirty="0"/>
              <a:t>A valid </a:t>
            </a:r>
            <a:r>
              <a:rPr lang="sv-SE" dirty="0" err="1"/>
              <a:t>residence</a:t>
            </a:r>
            <a:r>
              <a:rPr lang="sv-SE" dirty="0"/>
              <a:t> </a:t>
            </a:r>
            <a:r>
              <a:rPr lang="sv-SE" dirty="0" err="1"/>
              <a:t>permit</a:t>
            </a:r>
            <a:r>
              <a:rPr lang="sv-SE" dirty="0"/>
              <a:t> (non-EU </a:t>
            </a:r>
            <a:r>
              <a:rPr lang="sv-SE" dirty="0" err="1"/>
              <a:t>only</a:t>
            </a:r>
            <a:r>
              <a:rPr lang="sv-SE" dirty="0"/>
              <a:t>)</a:t>
            </a:r>
          </a:p>
          <a:p>
            <a:pPr lvl="1"/>
            <a:r>
              <a:rPr lang="sv-SE" dirty="0"/>
              <a:t>University </a:t>
            </a:r>
            <a:r>
              <a:rPr lang="sv-SE" dirty="0" err="1"/>
              <a:t>Admission</a:t>
            </a:r>
            <a:r>
              <a:rPr lang="sv-SE" dirty="0"/>
              <a:t> Letter and </a:t>
            </a:r>
            <a:r>
              <a:rPr lang="sv-SE" dirty="0" err="1"/>
              <a:t>Proof</a:t>
            </a:r>
            <a:r>
              <a:rPr lang="sv-SE" dirty="0"/>
              <a:t> of </a:t>
            </a:r>
            <a:r>
              <a:rPr lang="sv-SE" dirty="0" err="1"/>
              <a:t>Registration</a:t>
            </a:r>
            <a:r>
              <a:rPr lang="sv-SE" dirty="0"/>
              <a:t> </a:t>
            </a:r>
          </a:p>
          <a:p>
            <a:pPr lvl="1"/>
            <a:r>
              <a:rPr lang="sv-SE" dirty="0"/>
              <a:t>Personnummer/Samordningsnummer*</a:t>
            </a:r>
          </a:p>
          <a:p>
            <a:endParaRPr lang="sv-SE" dirty="0"/>
          </a:p>
        </p:txBody>
      </p:sp>
      <p:pic>
        <p:nvPicPr>
          <p:cNvPr id="6" name="Bildobjekt 5" descr="En bild som visar text, bärbar dator, dator, skärmbild&#10;&#10;AI-genererat innehåll kan vara felaktigt.">
            <a:extLst>
              <a:ext uri="{FF2B5EF4-FFF2-40B4-BE49-F238E27FC236}">
                <a16:creationId xmlns:a16="http://schemas.microsoft.com/office/drawing/2014/main" id="{326D5A51-87E5-74DD-2AA4-6709511827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74767" y="808666"/>
            <a:ext cx="2574420" cy="1918528"/>
          </a:xfrm>
          <a:prstGeom prst="rect">
            <a:avLst/>
          </a:prstGeom>
        </p:spPr>
      </p:pic>
    </p:spTree>
    <p:extLst>
      <p:ext uri="{BB962C8B-B14F-4D97-AF65-F5344CB8AC3E}">
        <p14:creationId xmlns:p14="http://schemas.microsoft.com/office/powerpoint/2010/main" val="9075853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152650" y="365127"/>
            <a:ext cx="8054853" cy="1325563"/>
          </a:xfrm>
        </p:spPr>
        <p:txBody>
          <a:bodyPr>
            <a:normAutofit/>
          </a:bodyPr>
          <a:lstStyle/>
          <a:p>
            <a:r>
              <a:rPr lang="sv-SE" dirty="0"/>
              <a:t>T</a:t>
            </a:r>
            <a:r>
              <a:rPr lang="en-GB" dirty="0"/>
              <a:t>hank You for Your Attention!</a:t>
            </a:r>
          </a:p>
        </p:txBody>
      </p:sp>
      <p:sp>
        <p:nvSpPr>
          <p:cNvPr id="6" name="textruta 5"/>
          <p:cNvSpPr txBox="1"/>
          <p:nvPr/>
        </p:nvSpPr>
        <p:spPr>
          <a:xfrm>
            <a:off x="6580093" y="1755730"/>
            <a:ext cx="3960440" cy="2954655"/>
          </a:xfrm>
          <a:prstGeom prst="rect">
            <a:avLst/>
          </a:prstGeom>
          <a:noFill/>
        </p:spPr>
        <p:txBody>
          <a:bodyPr wrap="square" rtlCol="0">
            <a:spAutoFit/>
          </a:bodyPr>
          <a:lstStyle/>
          <a:p>
            <a:r>
              <a:rPr lang="sv-SE" sz="3200" b="1" dirty="0">
                <a:solidFill>
                  <a:srgbClr val="FFC000"/>
                </a:solidFill>
                <a:latin typeface="Times New Roman" panose="02020603050405020304" pitchFamily="18" charset="0"/>
                <a:ea typeface="+mj-ea"/>
                <a:cs typeface="Times New Roman" panose="02020603050405020304" pitchFamily="18" charset="0"/>
              </a:rPr>
              <a:t>      </a:t>
            </a:r>
            <a:endParaRPr lang="sv-SE" dirty="0"/>
          </a:p>
          <a:p>
            <a:endParaRPr lang="sv-SE" dirty="0"/>
          </a:p>
          <a:p>
            <a:endParaRPr lang="sv-SE" dirty="0"/>
          </a:p>
          <a:p>
            <a:r>
              <a:rPr lang="sv-SE" sz="3200" b="1" dirty="0" err="1">
                <a:solidFill>
                  <a:schemeClr val="accent4"/>
                </a:solidFill>
                <a:latin typeface="Times New Roman" panose="02020603050405020304" pitchFamily="18" charset="0"/>
                <a:cs typeface="Times New Roman" panose="02020603050405020304" pitchFamily="18" charset="0"/>
              </a:rPr>
              <a:t>Stay</a:t>
            </a:r>
            <a:r>
              <a:rPr lang="sv-SE" sz="3200" b="1" dirty="0">
                <a:solidFill>
                  <a:schemeClr val="accent4"/>
                </a:solidFill>
                <a:latin typeface="Times New Roman" panose="02020603050405020304" pitchFamily="18" charset="0"/>
                <a:cs typeface="Times New Roman" panose="02020603050405020304" pitchFamily="18" charset="0"/>
              </a:rPr>
              <a:t> </a:t>
            </a:r>
            <a:r>
              <a:rPr lang="sv-SE" sz="3200" b="1" dirty="0" err="1">
                <a:solidFill>
                  <a:schemeClr val="accent4"/>
                </a:solidFill>
                <a:latin typeface="Times New Roman" panose="02020603050405020304" pitchFamily="18" charset="0"/>
                <a:cs typeface="Times New Roman" panose="02020603050405020304" pitchFamily="18" charset="0"/>
              </a:rPr>
              <a:t>safe</a:t>
            </a:r>
            <a:r>
              <a:rPr lang="sv-SE" sz="3200" b="1" dirty="0">
                <a:solidFill>
                  <a:schemeClr val="accent4"/>
                </a:solidFill>
                <a:latin typeface="Times New Roman" panose="02020603050405020304" pitchFamily="18" charset="0"/>
                <a:cs typeface="Times New Roman" panose="02020603050405020304" pitchFamily="18" charset="0"/>
              </a:rPr>
              <a:t> and </a:t>
            </a:r>
            <a:r>
              <a:rPr lang="sv-SE" sz="3200" b="1" dirty="0" err="1">
                <a:solidFill>
                  <a:schemeClr val="accent4"/>
                </a:solidFill>
                <a:latin typeface="Times New Roman" panose="02020603050405020304" pitchFamily="18" charset="0"/>
                <a:cs typeface="Times New Roman" panose="02020603050405020304" pitchFamily="18" charset="0"/>
              </a:rPr>
              <a:t>have</a:t>
            </a:r>
            <a:r>
              <a:rPr lang="sv-SE" sz="3200" b="1" dirty="0">
                <a:solidFill>
                  <a:schemeClr val="accent4"/>
                </a:solidFill>
                <a:latin typeface="Times New Roman" panose="02020603050405020304" pitchFamily="18" charset="0"/>
                <a:cs typeface="Times New Roman" panose="02020603050405020304" pitchFamily="18" charset="0"/>
              </a:rPr>
              <a:t> </a:t>
            </a:r>
            <a:r>
              <a:rPr lang="sv-SE" sz="3200" b="1" dirty="0" err="1">
                <a:solidFill>
                  <a:schemeClr val="accent4"/>
                </a:solidFill>
                <a:latin typeface="Times New Roman" panose="02020603050405020304" pitchFamily="18" charset="0"/>
                <a:cs typeface="Times New Roman" panose="02020603050405020304" pitchFamily="18" charset="0"/>
              </a:rPr>
              <a:t>fun</a:t>
            </a:r>
            <a:r>
              <a:rPr lang="sv-SE" sz="3200" b="1" dirty="0">
                <a:solidFill>
                  <a:schemeClr val="accent4"/>
                </a:solidFill>
                <a:latin typeface="Times New Roman" panose="02020603050405020304" pitchFamily="18" charset="0"/>
                <a:cs typeface="Times New Roman" panose="02020603050405020304" pitchFamily="18" charset="0"/>
              </a:rPr>
              <a:t>!                  </a:t>
            </a:r>
          </a:p>
          <a:p>
            <a:endParaRPr lang="sv-SE" dirty="0"/>
          </a:p>
          <a:p>
            <a:endParaRPr lang="sv-SE" dirty="0"/>
          </a:p>
          <a:p>
            <a:endParaRPr lang="sv-SE" dirty="0"/>
          </a:p>
        </p:txBody>
      </p:sp>
      <p:pic>
        <p:nvPicPr>
          <p:cNvPr id="8" name="Platshållare för innehåll 7" descr="En bild som visar inomhus, bord, sitter, munk&#10;&#10;Automatiskt genererad beskrivning">
            <a:extLst>
              <a:ext uri="{FF2B5EF4-FFF2-40B4-BE49-F238E27FC236}">
                <a16:creationId xmlns:a16="http://schemas.microsoft.com/office/drawing/2014/main" id="{421B0F16-A819-4313-962F-9D1E92034570}"/>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984497" y="1690689"/>
            <a:ext cx="4528084" cy="4351338"/>
          </a:xfrm>
        </p:spPr>
      </p:pic>
      <p:pic>
        <p:nvPicPr>
          <p:cNvPr id="4" name="Bildobjekt 3" descr="En bild som visar leksak, Djurfigur, statyett, staty&#10;&#10;AI-genererat innehåll kan vara felaktigt.">
            <a:extLst>
              <a:ext uri="{FF2B5EF4-FFF2-40B4-BE49-F238E27FC236}">
                <a16:creationId xmlns:a16="http://schemas.microsoft.com/office/drawing/2014/main" id="{D0366E31-142F-95EB-B326-A86C91BB3385}"/>
              </a:ext>
            </a:extLst>
          </p:cNvPr>
          <p:cNvPicPr>
            <a:picLocks noChangeAspect="1"/>
          </p:cNvPicPr>
          <p:nvPr/>
        </p:nvPicPr>
        <p:blipFill>
          <a:blip r:embed="rId4"/>
          <a:stretch>
            <a:fillRect/>
          </a:stretch>
        </p:blipFill>
        <p:spPr>
          <a:xfrm>
            <a:off x="1651467" y="1477086"/>
            <a:ext cx="4534533" cy="4353533"/>
          </a:xfrm>
          <a:prstGeom prst="rect">
            <a:avLst/>
          </a:prstGeom>
        </p:spPr>
      </p:pic>
    </p:spTree>
    <p:extLst>
      <p:ext uri="{BB962C8B-B14F-4D97-AF65-F5344CB8AC3E}">
        <p14:creationId xmlns:p14="http://schemas.microsoft.com/office/powerpoint/2010/main" val="181676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5B6D4-71EB-4E69-E34D-FA19607120FD}"/>
            </a:ext>
          </a:extLst>
        </p:cNvPr>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6E005D0B-DCDA-89A4-C853-BC54B32DC240}"/>
              </a:ext>
            </a:extLst>
          </p:cNvPr>
          <p:cNvSpPr>
            <a:spLocks noGrp="1"/>
          </p:cNvSpPr>
          <p:nvPr>
            <p:ph type="body" sz="quarter" idx="13"/>
          </p:nvPr>
        </p:nvSpPr>
        <p:spPr/>
        <p:txBody>
          <a:bodyPr/>
          <a:lstStyle/>
          <a:p>
            <a:r>
              <a:rPr lang="sv-SE" dirty="0" err="1"/>
              <a:t>Take</a:t>
            </a:r>
            <a:r>
              <a:rPr lang="sv-SE" dirty="0"/>
              <a:t> </a:t>
            </a:r>
            <a:r>
              <a:rPr lang="sv-SE" dirty="0" err="1"/>
              <a:t>out</a:t>
            </a:r>
            <a:r>
              <a:rPr lang="sv-SE" dirty="0"/>
              <a:t> </a:t>
            </a:r>
            <a:r>
              <a:rPr lang="sv-SE" dirty="0" err="1"/>
              <a:t>your</a:t>
            </a:r>
            <a:r>
              <a:rPr lang="sv-SE" dirty="0"/>
              <a:t> </a:t>
            </a:r>
            <a:r>
              <a:rPr lang="sv-SE" dirty="0" err="1"/>
              <a:t>phone</a:t>
            </a:r>
            <a:r>
              <a:rPr lang="sv-SE" dirty="0"/>
              <a:t> and go to kahoot.it</a:t>
            </a:r>
          </a:p>
        </p:txBody>
      </p:sp>
      <p:sp>
        <p:nvSpPr>
          <p:cNvPr id="6" name="Rubrik 5">
            <a:extLst>
              <a:ext uri="{FF2B5EF4-FFF2-40B4-BE49-F238E27FC236}">
                <a16:creationId xmlns:a16="http://schemas.microsoft.com/office/drawing/2014/main" id="{AD19D984-2EC3-DFFF-99E9-F0BCCEEB0E88}"/>
              </a:ext>
            </a:extLst>
          </p:cNvPr>
          <p:cNvSpPr>
            <a:spLocks noGrp="1"/>
          </p:cNvSpPr>
          <p:nvPr>
            <p:ph type="title"/>
          </p:nvPr>
        </p:nvSpPr>
        <p:spPr/>
        <p:txBody>
          <a:bodyPr lIns="91440" tIns="45720" rIns="91440" bIns="45720" anchor="t" anchorCtr="0"/>
          <a:lstStyle/>
          <a:p>
            <a:r>
              <a:rPr lang="sv-SE" dirty="0">
                <a:latin typeface="Arial"/>
                <a:cs typeface="Arial"/>
              </a:rPr>
              <a:t>Time for a </a:t>
            </a:r>
            <a:r>
              <a:rPr lang="sv-SE" dirty="0" err="1">
                <a:latin typeface="Arial"/>
                <a:cs typeface="Arial"/>
              </a:rPr>
              <a:t>Quiz</a:t>
            </a:r>
            <a:r>
              <a:rPr lang="sv-SE" dirty="0">
                <a:latin typeface="Arial"/>
                <a:cs typeface="Arial"/>
              </a:rPr>
              <a:t>!</a:t>
            </a:r>
            <a:endParaRPr lang="sv-SE" dirty="0" err="1"/>
          </a:p>
        </p:txBody>
      </p:sp>
    </p:spTree>
    <p:extLst>
      <p:ext uri="{BB962C8B-B14F-4D97-AF65-F5344CB8AC3E}">
        <p14:creationId xmlns:p14="http://schemas.microsoft.com/office/powerpoint/2010/main" val="7942899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5EBA5B4-4D66-46FF-9278-0415096D9376}"/>
              </a:ext>
            </a:extLst>
          </p:cNvPr>
          <p:cNvSpPr>
            <a:spLocks noGrp="1"/>
          </p:cNvSpPr>
          <p:nvPr>
            <p:ph type="title"/>
          </p:nvPr>
        </p:nvSpPr>
        <p:spPr>
          <a:xfrm>
            <a:off x="2232338" y="2285955"/>
            <a:ext cx="7727324" cy="1143045"/>
          </a:xfrm>
        </p:spPr>
        <p:txBody>
          <a:bodyPr lIns="91440" tIns="45720" rIns="91440" bIns="45720" anchor="ctr" anchorCtr="0"/>
          <a:lstStyle/>
          <a:p>
            <a:r>
              <a:rPr lang="en-US" sz="4000" dirty="0">
                <a:cs typeface="Arial"/>
              </a:rPr>
              <a:t>IT tools for DU students</a:t>
            </a:r>
          </a:p>
        </p:txBody>
      </p:sp>
      <p:sp>
        <p:nvSpPr>
          <p:cNvPr id="4" name="Platshållare för text 3">
            <a:extLst>
              <a:ext uri="{FF2B5EF4-FFF2-40B4-BE49-F238E27FC236}">
                <a16:creationId xmlns:a16="http://schemas.microsoft.com/office/drawing/2014/main" id="{10FFCEB9-8C80-4334-AB44-D85061E73BD6}"/>
              </a:ext>
            </a:extLst>
          </p:cNvPr>
          <p:cNvSpPr>
            <a:spLocks noGrp="1"/>
          </p:cNvSpPr>
          <p:nvPr>
            <p:ph type="body" sz="quarter" idx="12"/>
          </p:nvPr>
        </p:nvSpPr>
        <p:spPr>
          <a:xfrm>
            <a:off x="6365381" y="3300299"/>
            <a:ext cx="3450211" cy="257401"/>
          </a:xfrm>
        </p:spPr>
        <p:txBody>
          <a:bodyPr/>
          <a:lstStyle/>
          <a:p>
            <a:r>
              <a:rPr lang="sv-SE" sz="2400" dirty="0"/>
              <a:t>Michael Oppenheimer</a:t>
            </a:r>
          </a:p>
        </p:txBody>
      </p:sp>
    </p:spTree>
    <p:extLst>
      <p:ext uri="{BB962C8B-B14F-4D97-AF65-F5344CB8AC3E}">
        <p14:creationId xmlns:p14="http://schemas.microsoft.com/office/powerpoint/2010/main" val="15429522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DD191F1-B7BA-D85A-C40F-F6EE3E5AE1D2}"/>
              </a:ext>
            </a:extLst>
          </p:cNvPr>
          <p:cNvSpPr>
            <a:spLocks noGrp="1"/>
          </p:cNvSpPr>
          <p:nvPr>
            <p:ph type="title"/>
          </p:nvPr>
        </p:nvSpPr>
        <p:spPr/>
        <p:txBody>
          <a:bodyPr/>
          <a:lstStyle/>
          <a:p>
            <a:r>
              <a:rPr lang="sv-SE" dirty="0" err="1"/>
              <a:t>Mazemap</a:t>
            </a:r>
            <a:r>
              <a:rPr lang="sv-SE" dirty="0"/>
              <a:t> – </a:t>
            </a:r>
            <a:r>
              <a:rPr lang="sv-SE" dirty="0" err="1"/>
              <a:t>find</a:t>
            </a:r>
            <a:r>
              <a:rPr lang="sv-SE" dirty="0"/>
              <a:t> </a:t>
            </a:r>
            <a:r>
              <a:rPr lang="sv-SE" dirty="0" err="1"/>
              <a:t>your</a:t>
            </a:r>
            <a:r>
              <a:rPr lang="sv-SE" dirty="0"/>
              <a:t> </a:t>
            </a:r>
            <a:r>
              <a:rPr lang="sv-SE" dirty="0" err="1"/>
              <a:t>way</a:t>
            </a:r>
            <a:r>
              <a:rPr lang="sv-SE" dirty="0"/>
              <a:t> </a:t>
            </a:r>
          </a:p>
        </p:txBody>
      </p:sp>
      <p:sp>
        <p:nvSpPr>
          <p:cNvPr id="3" name="Platshållare för text 2">
            <a:extLst>
              <a:ext uri="{FF2B5EF4-FFF2-40B4-BE49-F238E27FC236}">
                <a16:creationId xmlns:a16="http://schemas.microsoft.com/office/drawing/2014/main" id="{47B07F93-79D8-07AA-D3F3-066D790E4CCA}"/>
              </a:ext>
            </a:extLst>
          </p:cNvPr>
          <p:cNvSpPr>
            <a:spLocks noGrp="1"/>
          </p:cNvSpPr>
          <p:nvPr>
            <p:ph type="body" sz="quarter" idx="12"/>
          </p:nvPr>
        </p:nvSpPr>
        <p:spPr/>
        <p:txBody>
          <a:bodyPr/>
          <a:lstStyle/>
          <a:p>
            <a:pPr marL="0" indent="0">
              <a:buNone/>
            </a:pPr>
            <a:r>
              <a:rPr lang="sv-SE" dirty="0" err="1"/>
              <a:t>Download</a:t>
            </a:r>
            <a:r>
              <a:rPr lang="sv-SE" dirty="0"/>
              <a:t> the </a:t>
            </a:r>
            <a:r>
              <a:rPr lang="sv-SE" dirty="0" err="1"/>
              <a:t>MazeMapp</a:t>
            </a:r>
            <a:r>
              <a:rPr lang="sv-SE" dirty="0"/>
              <a:t> </a:t>
            </a:r>
            <a:r>
              <a:rPr lang="sv-SE" dirty="0" err="1"/>
              <a:t>app</a:t>
            </a:r>
            <a:r>
              <a:rPr lang="sv-SE" dirty="0"/>
              <a:t> to </a:t>
            </a:r>
            <a:r>
              <a:rPr lang="sv-SE" dirty="0" err="1"/>
              <a:t>quickly</a:t>
            </a:r>
            <a:r>
              <a:rPr lang="sv-SE" dirty="0"/>
              <a:t> </a:t>
            </a:r>
            <a:r>
              <a:rPr lang="sv-SE" dirty="0" err="1"/>
              <a:t>find</a:t>
            </a:r>
            <a:r>
              <a:rPr lang="sv-SE" dirty="0"/>
              <a:t> </a:t>
            </a:r>
            <a:r>
              <a:rPr lang="sv-SE" dirty="0" err="1"/>
              <a:t>your</a:t>
            </a:r>
            <a:r>
              <a:rPr lang="sv-SE" dirty="0"/>
              <a:t> </a:t>
            </a:r>
            <a:r>
              <a:rPr lang="sv-SE" dirty="0" err="1"/>
              <a:t>way</a:t>
            </a:r>
            <a:r>
              <a:rPr lang="sv-SE" dirty="0"/>
              <a:t> </a:t>
            </a:r>
            <a:r>
              <a:rPr lang="sv-SE" dirty="0" err="1"/>
              <a:t>around</a:t>
            </a:r>
            <a:r>
              <a:rPr lang="sv-SE" dirty="0"/>
              <a:t> </a:t>
            </a:r>
            <a:r>
              <a:rPr lang="sv-SE" dirty="0" err="1"/>
              <a:t>our</a:t>
            </a:r>
            <a:r>
              <a:rPr lang="sv-SE" dirty="0"/>
              <a:t> </a:t>
            </a:r>
            <a:r>
              <a:rPr lang="sv-SE" dirty="0" err="1"/>
              <a:t>campuses</a:t>
            </a:r>
            <a:r>
              <a:rPr lang="sv-SE" dirty="0"/>
              <a:t>.</a:t>
            </a:r>
          </a:p>
        </p:txBody>
      </p:sp>
      <p:pic>
        <p:nvPicPr>
          <p:cNvPr id="7" name="Platshållare för bild 6">
            <a:extLst>
              <a:ext uri="{FF2B5EF4-FFF2-40B4-BE49-F238E27FC236}">
                <a16:creationId xmlns:a16="http://schemas.microsoft.com/office/drawing/2014/main" id="{669A697B-7004-0DDF-C47C-243E7BDBA816}"/>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prstGeom prst="rect">
            <a:avLst/>
          </a:prstGeom>
        </p:spPr>
      </p:pic>
      <p:sp>
        <p:nvSpPr>
          <p:cNvPr id="5" name="Platshållare för text 4">
            <a:extLst>
              <a:ext uri="{FF2B5EF4-FFF2-40B4-BE49-F238E27FC236}">
                <a16:creationId xmlns:a16="http://schemas.microsoft.com/office/drawing/2014/main" id="{7EB96FD9-88D4-9CD1-0979-EF2D2E1B6885}"/>
              </a:ext>
            </a:extLst>
          </p:cNvPr>
          <p:cNvSpPr>
            <a:spLocks noGrp="1"/>
          </p:cNvSpPr>
          <p:nvPr>
            <p:ph type="body" sz="quarter" idx="13"/>
          </p:nvPr>
        </p:nvSpPr>
        <p:spPr/>
        <p:txBody>
          <a:bodyPr/>
          <a:lstStyle/>
          <a:p>
            <a:endParaRPr lang="sv-SE"/>
          </a:p>
        </p:txBody>
      </p:sp>
    </p:spTree>
    <p:extLst>
      <p:ext uri="{BB962C8B-B14F-4D97-AF65-F5344CB8AC3E}">
        <p14:creationId xmlns:p14="http://schemas.microsoft.com/office/powerpoint/2010/main" val="28910783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1"/>
          </p:nvPr>
        </p:nvSpPr>
        <p:spPr/>
        <p:txBody>
          <a:bodyPr/>
          <a:lstStyle/>
          <a:p>
            <a:pPr marL="0" indent="0">
              <a:buNone/>
            </a:pPr>
            <a:endParaRPr lang="de-DE" dirty="0"/>
          </a:p>
        </p:txBody>
      </p:sp>
      <p:sp>
        <p:nvSpPr>
          <p:cNvPr id="2" name="Titel 1"/>
          <p:cNvSpPr>
            <a:spLocks noGrp="1"/>
          </p:cNvSpPr>
          <p:nvPr>
            <p:ph type="title"/>
          </p:nvPr>
        </p:nvSpPr>
        <p:spPr/>
        <p:txBody>
          <a:bodyPr/>
          <a:lstStyle/>
          <a:p>
            <a:r>
              <a:rPr lang="de-DE" dirty="0"/>
              <a:t>Student </a:t>
            </a:r>
            <a:r>
              <a:rPr lang="de-DE" dirty="0" err="1"/>
              <a:t>perspectives</a:t>
            </a:r>
            <a:endParaRPr lang="en-US" dirty="0"/>
          </a:p>
        </p:txBody>
      </p:sp>
      <p:sp>
        <p:nvSpPr>
          <p:cNvPr id="6" name="Platshållare för text 5">
            <a:extLst>
              <a:ext uri="{FF2B5EF4-FFF2-40B4-BE49-F238E27FC236}">
                <a16:creationId xmlns:a16="http://schemas.microsoft.com/office/drawing/2014/main" id="{51708D4D-5EA0-3919-D854-BD7D1BCF323E}"/>
              </a:ext>
            </a:extLst>
          </p:cNvPr>
          <p:cNvSpPr>
            <a:spLocks noGrp="1"/>
          </p:cNvSpPr>
          <p:nvPr>
            <p:ph type="body" sz="quarter" idx="13"/>
          </p:nvPr>
        </p:nvSpPr>
        <p:spPr/>
        <p:txBody>
          <a:bodyPr/>
          <a:lstStyle/>
          <a:p>
            <a:pPr marL="0" indent="0">
              <a:buNone/>
            </a:pPr>
            <a:endParaRPr lang="de-DE" dirty="0"/>
          </a:p>
          <a:p>
            <a:pPr marL="0" indent="0">
              <a:buNone/>
            </a:pPr>
            <a:r>
              <a:rPr lang="de-DE" b="1" dirty="0"/>
              <a:t>Instagram – </a:t>
            </a:r>
            <a:r>
              <a:rPr lang="de-DE" b="1" dirty="0" err="1"/>
              <a:t>Studyindalarna</a:t>
            </a:r>
            <a:endParaRPr lang="de-DE" b="1" dirty="0"/>
          </a:p>
          <a:p>
            <a:pPr marL="0" indent="0">
              <a:buNone/>
            </a:pPr>
            <a:r>
              <a:rPr lang="de-DE" b="1" dirty="0">
                <a:hlinkClick r:id="rId3"/>
              </a:rPr>
              <a:t>https://www.instagram.com/studyindalarna/</a:t>
            </a:r>
            <a:endParaRPr lang="de-DE" b="1" dirty="0"/>
          </a:p>
          <a:p>
            <a:pPr marL="0" indent="0">
              <a:buNone/>
            </a:pPr>
            <a:endParaRPr lang="de-DE" dirty="0"/>
          </a:p>
          <a:p>
            <a:pPr marL="0" indent="0">
              <a:buNone/>
            </a:pPr>
            <a:endParaRPr lang="de-DE" dirty="0"/>
          </a:p>
          <a:p>
            <a:endParaRPr lang="sv-SE" dirty="0"/>
          </a:p>
        </p:txBody>
      </p:sp>
      <p:pic>
        <p:nvPicPr>
          <p:cNvPr id="9" name="Platshållare för bild 8">
            <a:extLst>
              <a:ext uri="{FF2B5EF4-FFF2-40B4-BE49-F238E27FC236}">
                <a16:creationId xmlns:a16="http://schemas.microsoft.com/office/drawing/2014/main" id="{2E519A4A-AD89-3FB2-9F15-C022C7F3DE76}"/>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l="-8256"/>
          <a:stretch>
            <a:fillRect/>
          </a:stretch>
        </p:blipFill>
        <p:spPr>
          <a:xfrm>
            <a:off x="7274984" y="2"/>
            <a:ext cx="4917017" cy="6329236"/>
          </a:xfrm>
          <a:prstGeom prst="rect">
            <a:avLst/>
          </a:prstGeom>
        </p:spPr>
      </p:pic>
      <p:sp>
        <p:nvSpPr>
          <p:cNvPr id="7" name="Platshållare för text 6">
            <a:extLst>
              <a:ext uri="{FF2B5EF4-FFF2-40B4-BE49-F238E27FC236}">
                <a16:creationId xmlns:a16="http://schemas.microsoft.com/office/drawing/2014/main" id="{25F16722-A64A-3690-180B-3C06E7D764BF}"/>
              </a:ext>
            </a:extLst>
          </p:cNvPr>
          <p:cNvSpPr>
            <a:spLocks noGrp="1"/>
          </p:cNvSpPr>
          <p:nvPr>
            <p:ph type="body" sz="quarter" idx="14"/>
          </p:nvPr>
        </p:nvSpPr>
        <p:spPr/>
        <p:txBody>
          <a:bodyPr/>
          <a:lstStyle/>
          <a:p>
            <a:endParaRPr lang="sv-SE"/>
          </a:p>
        </p:txBody>
      </p:sp>
    </p:spTree>
    <p:extLst>
      <p:ext uri="{BB962C8B-B14F-4D97-AF65-F5344CB8AC3E}">
        <p14:creationId xmlns:p14="http://schemas.microsoft.com/office/powerpoint/2010/main" val="439594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BD2B-9A35-9382-B06A-A13B0C903457}"/>
            </a:ext>
          </a:extLst>
        </p:cNvPr>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43AB0089-D4B7-840A-0608-0D7DFAB3E74E}"/>
              </a:ext>
            </a:extLst>
          </p:cNvPr>
          <p:cNvSpPr>
            <a:spLocks noGrp="1"/>
          </p:cNvSpPr>
          <p:nvPr>
            <p:ph type="body" sz="quarter" idx="13"/>
          </p:nvPr>
        </p:nvSpPr>
        <p:spPr/>
        <p:txBody>
          <a:bodyPr/>
          <a:lstStyle/>
          <a:p>
            <a:endParaRPr lang="sv-SE"/>
          </a:p>
        </p:txBody>
      </p:sp>
      <p:sp>
        <p:nvSpPr>
          <p:cNvPr id="4" name="Rubrik 3">
            <a:extLst>
              <a:ext uri="{FF2B5EF4-FFF2-40B4-BE49-F238E27FC236}">
                <a16:creationId xmlns:a16="http://schemas.microsoft.com/office/drawing/2014/main" id="{F7D65073-939E-F495-2677-FC14506BF6AF}"/>
              </a:ext>
            </a:extLst>
          </p:cNvPr>
          <p:cNvSpPr>
            <a:spLocks noGrp="1"/>
          </p:cNvSpPr>
          <p:nvPr>
            <p:ph type="title"/>
          </p:nvPr>
        </p:nvSpPr>
        <p:spPr/>
        <p:txBody>
          <a:bodyPr/>
          <a:lstStyle/>
          <a:p>
            <a:r>
              <a:rPr lang="sv-SE" dirty="0" err="1"/>
              <a:t>What’s</a:t>
            </a:r>
            <a:r>
              <a:rPr lang="sv-SE" dirty="0"/>
              <a:t> </a:t>
            </a:r>
            <a:r>
              <a:rPr lang="sv-SE" dirty="0" err="1"/>
              <a:t>next</a:t>
            </a:r>
            <a:r>
              <a:rPr lang="sv-SE" dirty="0"/>
              <a:t> – Lunch and </a:t>
            </a:r>
            <a:r>
              <a:rPr lang="sv-SE" dirty="0" err="1"/>
              <a:t>afternoon</a:t>
            </a:r>
            <a:r>
              <a:rPr lang="sv-SE" dirty="0"/>
              <a:t> </a:t>
            </a:r>
            <a:r>
              <a:rPr lang="sv-SE" dirty="0" err="1"/>
              <a:t>activities</a:t>
            </a:r>
            <a:endParaRPr lang="sv-SE" dirty="0"/>
          </a:p>
        </p:txBody>
      </p:sp>
    </p:spTree>
    <p:extLst>
      <p:ext uri="{BB962C8B-B14F-4D97-AF65-F5344CB8AC3E}">
        <p14:creationId xmlns:p14="http://schemas.microsoft.com/office/powerpoint/2010/main" val="14786305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36608A81-F564-18BC-4F41-01041BAB20FC}"/>
              </a:ext>
            </a:extLst>
          </p:cNvPr>
          <p:cNvSpPr>
            <a:spLocks noGrp="1"/>
          </p:cNvSpPr>
          <p:nvPr>
            <p:ph type="body" sz="quarter" idx="11"/>
          </p:nvPr>
        </p:nvSpPr>
        <p:spPr/>
        <p:txBody>
          <a:bodyPr/>
          <a:lstStyle/>
          <a:p>
            <a:r>
              <a:rPr lang="sv-SE" dirty="0" err="1"/>
              <a:t>You</a:t>
            </a:r>
            <a:r>
              <a:rPr lang="sv-SE" dirty="0"/>
              <a:t> </a:t>
            </a:r>
            <a:r>
              <a:rPr lang="sv-SE" dirty="0" err="1"/>
              <a:t>choose</a:t>
            </a:r>
            <a:r>
              <a:rPr lang="sv-SE" dirty="0"/>
              <a:t> </a:t>
            </a:r>
            <a:r>
              <a:rPr lang="sv-SE" dirty="0" err="1"/>
              <a:t>if</a:t>
            </a:r>
            <a:r>
              <a:rPr lang="sv-SE" dirty="0"/>
              <a:t> </a:t>
            </a:r>
            <a:r>
              <a:rPr lang="sv-SE" dirty="0" err="1"/>
              <a:t>you</a:t>
            </a:r>
            <a:r>
              <a:rPr lang="sv-SE" dirty="0"/>
              <a:t> </a:t>
            </a:r>
            <a:r>
              <a:rPr lang="sv-SE" dirty="0" err="1"/>
              <a:t>want</a:t>
            </a:r>
            <a:r>
              <a:rPr lang="sv-SE" dirty="0"/>
              <a:t> </a:t>
            </a:r>
            <a:r>
              <a:rPr lang="sv-SE" dirty="0" err="1"/>
              <a:t>beef</a:t>
            </a:r>
            <a:r>
              <a:rPr lang="sv-SE" dirty="0"/>
              <a:t>, </a:t>
            </a:r>
            <a:r>
              <a:rPr lang="sv-SE" dirty="0" err="1"/>
              <a:t>chicken</a:t>
            </a:r>
            <a:r>
              <a:rPr lang="sv-SE" dirty="0"/>
              <a:t> or vegan</a:t>
            </a:r>
          </a:p>
        </p:txBody>
      </p:sp>
      <p:sp>
        <p:nvSpPr>
          <p:cNvPr id="4" name="Rubrik 3">
            <a:extLst>
              <a:ext uri="{FF2B5EF4-FFF2-40B4-BE49-F238E27FC236}">
                <a16:creationId xmlns:a16="http://schemas.microsoft.com/office/drawing/2014/main" id="{A49A44A8-CADF-B657-C02D-E4CEFF493BF7}"/>
              </a:ext>
            </a:extLst>
          </p:cNvPr>
          <p:cNvSpPr>
            <a:spLocks noGrp="1"/>
          </p:cNvSpPr>
          <p:nvPr>
            <p:ph type="title"/>
          </p:nvPr>
        </p:nvSpPr>
        <p:spPr/>
        <p:txBody>
          <a:bodyPr/>
          <a:lstStyle/>
          <a:p>
            <a:r>
              <a:rPr lang="sv-SE" dirty="0"/>
              <a:t>Lunch at IKEA - Main </a:t>
            </a:r>
            <a:r>
              <a:rPr lang="sv-SE" dirty="0" err="1"/>
              <a:t>dish</a:t>
            </a:r>
            <a:r>
              <a:rPr lang="sv-SE" dirty="0"/>
              <a:t> </a:t>
            </a:r>
          </a:p>
        </p:txBody>
      </p:sp>
      <p:sp>
        <p:nvSpPr>
          <p:cNvPr id="8" name="Platshållare för text 7">
            <a:extLst>
              <a:ext uri="{FF2B5EF4-FFF2-40B4-BE49-F238E27FC236}">
                <a16:creationId xmlns:a16="http://schemas.microsoft.com/office/drawing/2014/main" id="{11E285ED-739B-F245-D4DB-1B25EF76C997}"/>
              </a:ext>
            </a:extLst>
          </p:cNvPr>
          <p:cNvSpPr>
            <a:spLocks noGrp="1"/>
          </p:cNvSpPr>
          <p:nvPr>
            <p:ph type="body" sz="quarter" idx="14"/>
          </p:nvPr>
        </p:nvSpPr>
        <p:spPr/>
        <p:txBody>
          <a:bodyPr/>
          <a:lstStyle/>
          <a:p>
            <a:endParaRPr lang="sv-SE"/>
          </a:p>
        </p:txBody>
      </p:sp>
      <p:pic>
        <p:nvPicPr>
          <p:cNvPr id="2050" name="Picture 2" descr="Plantbullar på en tallrik.">
            <a:extLst>
              <a:ext uri="{FF2B5EF4-FFF2-40B4-BE49-F238E27FC236}">
                <a16:creationId xmlns:a16="http://schemas.microsoft.com/office/drawing/2014/main" id="{93984AEC-F748-CB84-C7CD-F503E5065330}"/>
              </a:ext>
            </a:extLst>
          </p:cNvPr>
          <p:cNvPicPr>
            <a:picLocks noGrp="1" noChangeAspect="1" noChangeArrowheads="1"/>
          </p:cNvPicPr>
          <p:nvPr>
            <p:ph type="pic" sz="quarter" idx="10"/>
          </p:nvPr>
        </p:nvPicPr>
        <p:blipFill rotWithShape="1">
          <a:blip r:embed="rId2" cstate="email">
            <a:extLst>
              <a:ext uri="{28A0092B-C50C-407E-A947-70E740481C1C}">
                <a14:useLocalDpi xmlns:a14="http://schemas.microsoft.com/office/drawing/2010/main"/>
              </a:ext>
            </a:extLst>
          </a:blip>
          <a:srcRect/>
          <a:stretch>
            <a:fillRect/>
          </a:stretch>
        </p:blipFill>
        <p:spPr bwMode="auto">
          <a:xfrm>
            <a:off x="7274984" y="2"/>
            <a:ext cx="4917017" cy="51815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a:extLst>
              <a:ext uri="{FF2B5EF4-FFF2-40B4-BE49-F238E27FC236}">
                <a16:creationId xmlns:a16="http://schemas.microsoft.com/office/drawing/2014/main" id="{E7439872-2B1A-2F86-137B-3C0C6C2D426A}"/>
              </a:ext>
            </a:extLst>
          </p:cNvPr>
          <p:cNvSpPr>
            <a:spLocks noGrp="1" noChangeArrowheads="1"/>
          </p:cNvSpPr>
          <p:nvPr>
            <p:ph type="body" sz="quarter" idx="13"/>
          </p:nvPr>
        </p:nvSpPr>
        <p:spPr bwMode="auto">
          <a:xfrm>
            <a:off x="1152089" y="2285524"/>
            <a:ext cx="35125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endParaRPr kumimoji="0" lang="sv-SE" altLang="sv-SE" sz="1800" b="1" i="1"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sv-SE" altLang="sv-SE" sz="1800" b="1" i="1" u="none" strike="noStrike" cap="none" normalizeH="0" baseline="0" dirty="0">
                <a:ln>
                  <a:noFill/>
                </a:ln>
                <a:solidFill>
                  <a:schemeClr val="tx1"/>
                </a:solidFill>
                <a:effectLst/>
                <a:latin typeface="Arial" panose="020B0604020202020204" pitchFamily="34" charset="0"/>
              </a:rPr>
              <a:t>Plantbullar</a:t>
            </a:r>
            <a:r>
              <a:rPr kumimoji="0" lang="sv-SE" altLang="sv-SE" sz="1800" b="0" i="0" u="none" strike="noStrike" cap="none" normalizeH="0" baseline="0" dirty="0">
                <a:ln>
                  <a:noFill/>
                </a:ln>
                <a:solidFill>
                  <a:schemeClr val="tx1"/>
                </a:solidFill>
                <a:effectLst/>
                <a:latin typeface="Arial" panose="020B0604020202020204" pitchFamily="34" charset="0"/>
              </a:rPr>
              <a:t> (plant-</a:t>
            </a:r>
            <a:r>
              <a:rPr kumimoji="0" lang="sv-SE" altLang="sv-SE" sz="1800" b="0" i="0" u="none" strike="noStrike" cap="none" normalizeH="0" baseline="0" dirty="0" err="1">
                <a:ln>
                  <a:noFill/>
                </a:ln>
                <a:solidFill>
                  <a:schemeClr val="tx1"/>
                </a:solidFill>
                <a:effectLst/>
                <a:latin typeface="Arial" panose="020B0604020202020204" pitchFamily="34" charset="0"/>
              </a:rPr>
              <a:t>based</a:t>
            </a:r>
            <a:r>
              <a:rPr kumimoji="0" lang="sv-SE" altLang="sv-SE" sz="1800" b="0" i="0" u="none" strike="noStrike" cap="none" normalizeH="0" baseline="0" dirty="0">
                <a:ln>
                  <a:noFill/>
                </a:ln>
                <a:solidFill>
                  <a:schemeClr val="tx1"/>
                </a:solidFill>
                <a:effectLst/>
                <a:latin typeface="Arial" panose="020B0604020202020204" pitchFamily="34" charset="0"/>
              </a:rPr>
              <a:t> balls)</a:t>
            </a:r>
          </a:p>
          <a:p>
            <a:pPr marL="0" marR="0" lvl="0" indent="0" algn="l" defTabSz="914400" rtl="0" eaLnBrk="0" fontAlgn="base" latinLnBrk="0" hangingPunct="0">
              <a:lnSpc>
                <a:spcPct val="100000"/>
              </a:lnSpc>
              <a:spcBef>
                <a:spcPct val="0"/>
              </a:spcBef>
              <a:spcAft>
                <a:spcPct val="0"/>
              </a:spcAft>
              <a:buClrTx/>
              <a:buSzTx/>
              <a:buNone/>
              <a:tabLst/>
            </a:pPr>
            <a:r>
              <a:rPr kumimoji="0" lang="sv-SE" altLang="sv-SE" sz="1800" b="0" i="0" u="none" strike="noStrike" cap="none" normalizeH="0" baseline="0" dirty="0">
                <a:ln>
                  <a:noFill/>
                </a:ln>
                <a:solidFill>
                  <a:schemeClr val="tx1"/>
                </a:solidFill>
                <a:effectLst/>
                <a:latin typeface="Arial" panose="020B0604020202020204" pitchFamily="34" charset="0"/>
              </a:rPr>
              <a:t>✅ Vegan</a:t>
            </a:r>
          </a:p>
          <a:p>
            <a:pPr marL="0" marR="0" lvl="0" indent="0" algn="l" defTabSz="914400" rtl="0" eaLnBrk="0" fontAlgn="base" latinLnBrk="0" hangingPunct="0">
              <a:lnSpc>
                <a:spcPct val="100000"/>
              </a:lnSpc>
              <a:spcBef>
                <a:spcPct val="0"/>
              </a:spcBef>
              <a:spcAft>
                <a:spcPct val="0"/>
              </a:spcAft>
              <a:buClrTx/>
              <a:buSzTx/>
              <a:buNone/>
              <a:tabLst/>
            </a:pPr>
            <a:r>
              <a:rPr kumimoji="0" lang="sv-SE" altLang="sv-SE" sz="1800" b="0" i="0" u="none" strike="noStrike" cap="none" normalizeH="0" baseline="0" dirty="0">
                <a:ln>
                  <a:noFill/>
                </a:ln>
                <a:solidFill>
                  <a:schemeClr val="tx1"/>
                </a:solidFill>
                <a:effectLst/>
                <a:latin typeface="Arial" panose="020B0604020202020204" pitchFamily="34" charset="0"/>
              </a:rPr>
              <a:t>✅ Gluten-</a:t>
            </a:r>
            <a:r>
              <a:rPr kumimoji="0" lang="sv-SE" altLang="sv-SE" sz="1800" b="0" i="0" u="none" strike="noStrike" cap="none" normalizeH="0" baseline="0" dirty="0" err="1">
                <a:ln>
                  <a:noFill/>
                </a:ln>
                <a:solidFill>
                  <a:schemeClr val="tx1"/>
                </a:solidFill>
                <a:effectLst/>
                <a:latin typeface="Arial" panose="020B0604020202020204" pitchFamily="34" charset="0"/>
              </a:rPr>
              <a:t>free</a:t>
            </a:r>
            <a:r>
              <a:rPr kumimoji="0" lang="sv-SE" altLang="sv-SE" sz="1800" b="0" i="0" u="none" strike="noStrike" cap="none" normalizeH="0" baseline="0" dirty="0">
                <a:ln>
                  <a:noFill/>
                </a:ln>
                <a:solidFill>
                  <a:schemeClr val="tx1"/>
                </a:solidFill>
                <a:effectLst/>
                <a:latin typeface="Arial" panose="020B0604020202020204" pitchFamily="34" charset="0"/>
              </a:rPr>
              <a:t>, ✅ </a:t>
            </a:r>
            <a:r>
              <a:rPr kumimoji="0" lang="sv-SE" altLang="sv-SE" sz="1800" b="0" i="0" u="none" strike="noStrike" cap="none" normalizeH="0" baseline="0" dirty="0" err="1">
                <a:ln>
                  <a:noFill/>
                </a:ln>
                <a:solidFill>
                  <a:schemeClr val="tx1"/>
                </a:solidFill>
                <a:effectLst/>
                <a:latin typeface="Arial" panose="020B0604020202020204" pitchFamily="34" charset="0"/>
              </a:rPr>
              <a:t>Lactose-free</a:t>
            </a:r>
            <a:endParaRPr kumimoji="0" lang="sv-SE" altLang="sv-S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sv-SE" altLang="sv-SE" sz="1800" b="0" i="0" u="none" strike="noStrike" cap="none" normalizeH="0" baseline="0" dirty="0">
                <a:ln>
                  <a:noFill/>
                </a:ln>
                <a:solidFill>
                  <a:schemeClr val="tx1"/>
                </a:solidFill>
                <a:effectLst/>
                <a:latin typeface="Arial" panose="020B0604020202020204" pitchFamily="34" charset="0"/>
              </a:rPr>
              <a:t>✅ Halal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766492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7F34F-9E8D-3AEC-D50D-AF575DF50E5F}"/>
            </a:ext>
          </a:extLst>
        </p:cNvPr>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E44AAA43-2230-C21A-4B83-61389263F3EB}"/>
              </a:ext>
            </a:extLst>
          </p:cNvPr>
          <p:cNvSpPr>
            <a:spLocks noGrp="1"/>
          </p:cNvSpPr>
          <p:nvPr>
            <p:ph type="body" sz="quarter" idx="11"/>
          </p:nvPr>
        </p:nvSpPr>
        <p:spPr/>
        <p:txBody>
          <a:bodyPr/>
          <a:lstStyle/>
          <a:p>
            <a:r>
              <a:rPr lang="sv-SE" dirty="0" err="1"/>
              <a:t>You</a:t>
            </a:r>
            <a:r>
              <a:rPr lang="sv-SE" dirty="0"/>
              <a:t> </a:t>
            </a:r>
            <a:r>
              <a:rPr lang="sv-SE" dirty="0" err="1"/>
              <a:t>choose</a:t>
            </a:r>
            <a:r>
              <a:rPr lang="sv-SE" dirty="0"/>
              <a:t> </a:t>
            </a:r>
            <a:r>
              <a:rPr lang="sv-SE" dirty="0" err="1"/>
              <a:t>if</a:t>
            </a:r>
            <a:r>
              <a:rPr lang="sv-SE" dirty="0"/>
              <a:t> </a:t>
            </a:r>
            <a:r>
              <a:rPr lang="sv-SE" dirty="0" err="1"/>
              <a:t>which</a:t>
            </a:r>
            <a:r>
              <a:rPr lang="sv-SE" dirty="0"/>
              <a:t> </a:t>
            </a:r>
            <a:r>
              <a:rPr lang="sv-SE" dirty="0" err="1"/>
              <a:t>sauce</a:t>
            </a:r>
            <a:r>
              <a:rPr lang="sv-SE" dirty="0"/>
              <a:t> </a:t>
            </a:r>
            <a:r>
              <a:rPr lang="sv-SE" dirty="0" err="1"/>
              <a:t>you</a:t>
            </a:r>
            <a:r>
              <a:rPr lang="sv-SE" dirty="0"/>
              <a:t> </a:t>
            </a:r>
            <a:r>
              <a:rPr lang="sv-SE" dirty="0" err="1"/>
              <a:t>want</a:t>
            </a:r>
            <a:endParaRPr lang="sv-SE" dirty="0"/>
          </a:p>
        </p:txBody>
      </p:sp>
      <p:sp>
        <p:nvSpPr>
          <p:cNvPr id="4" name="Rubrik 3">
            <a:extLst>
              <a:ext uri="{FF2B5EF4-FFF2-40B4-BE49-F238E27FC236}">
                <a16:creationId xmlns:a16="http://schemas.microsoft.com/office/drawing/2014/main" id="{F3209DB0-664B-24CF-BB2C-2753DC431B0E}"/>
              </a:ext>
            </a:extLst>
          </p:cNvPr>
          <p:cNvSpPr>
            <a:spLocks noGrp="1"/>
          </p:cNvSpPr>
          <p:nvPr>
            <p:ph type="title"/>
          </p:nvPr>
        </p:nvSpPr>
        <p:spPr/>
        <p:txBody>
          <a:bodyPr/>
          <a:lstStyle/>
          <a:p>
            <a:r>
              <a:rPr lang="sv-SE" dirty="0"/>
              <a:t>Lunch at IKEA - </a:t>
            </a:r>
            <a:r>
              <a:rPr lang="sv-SE" dirty="0" err="1"/>
              <a:t>Sauces</a:t>
            </a:r>
            <a:endParaRPr lang="sv-SE" dirty="0"/>
          </a:p>
        </p:txBody>
      </p:sp>
      <p:sp>
        <p:nvSpPr>
          <p:cNvPr id="7" name="Platshållare för text 6">
            <a:extLst>
              <a:ext uri="{FF2B5EF4-FFF2-40B4-BE49-F238E27FC236}">
                <a16:creationId xmlns:a16="http://schemas.microsoft.com/office/drawing/2014/main" id="{1521C024-E337-1E7E-0458-E578EC8964DE}"/>
              </a:ext>
            </a:extLst>
          </p:cNvPr>
          <p:cNvSpPr>
            <a:spLocks noGrp="1"/>
          </p:cNvSpPr>
          <p:nvPr>
            <p:ph type="body" sz="quarter" idx="13"/>
          </p:nvPr>
        </p:nvSpPr>
        <p:spPr/>
        <p:txBody>
          <a:bodyPr/>
          <a:lstStyle/>
          <a:p>
            <a:pPr marL="0" indent="0">
              <a:buNone/>
            </a:pPr>
            <a:r>
              <a:rPr lang="sv-SE" sz="1700" b="1" dirty="0"/>
              <a:t>Gräddsås </a:t>
            </a:r>
            <a:r>
              <a:rPr lang="sv-SE" sz="1700" dirty="0"/>
              <a:t>(Cream </a:t>
            </a:r>
            <a:r>
              <a:rPr lang="sv-SE" sz="1700" dirty="0" err="1"/>
              <a:t>sauce</a:t>
            </a:r>
            <a:r>
              <a:rPr lang="sv-SE" sz="1700" dirty="0"/>
              <a:t> – order with </a:t>
            </a:r>
            <a:r>
              <a:rPr lang="sv-SE" sz="1700" dirty="0" err="1"/>
              <a:t>food</a:t>
            </a:r>
            <a:r>
              <a:rPr lang="sv-SE" sz="1700" dirty="0"/>
              <a:t>)</a:t>
            </a:r>
          </a:p>
          <a:p>
            <a:r>
              <a:rPr lang="sv-SE" sz="1700" dirty="0"/>
              <a:t>✅ Vegetarian, </a:t>
            </a:r>
            <a:r>
              <a:rPr lang="sv-SE" altLang="sv-SE" sz="1700" dirty="0">
                <a:latin typeface="Arial" panose="020B0604020202020204" pitchFamily="34" charset="0"/>
              </a:rPr>
              <a:t>✅ Gluten-</a:t>
            </a:r>
            <a:r>
              <a:rPr lang="sv-SE" altLang="sv-SE" sz="1700" dirty="0" err="1">
                <a:latin typeface="Arial" panose="020B0604020202020204" pitchFamily="34" charset="0"/>
              </a:rPr>
              <a:t>free</a:t>
            </a:r>
            <a:endParaRPr lang="sv-SE" sz="1700" dirty="0"/>
          </a:p>
          <a:p>
            <a:r>
              <a:rPr lang="sv-SE" sz="1700" dirty="0"/>
              <a:t>❌ Vegan, ❌ </a:t>
            </a:r>
            <a:r>
              <a:rPr lang="sv-SE" sz="1700" dirty="0" err="1"/>
              <a:t>Lactose-free</a:t>
            </a:r>
            <a:endParaRPr lang="sv-SE" sz="1700" dirty="0"/>
          </a:p>
          <a:p>
            <a:r>
              <a:rPr lang="sv-SE" sz="1700" dirty="0"/>
              <a:t>⚪ Halal </a:t>
            </a:r>
            <a:r>
              <a:rPr lang="sv-SE" sz="1700" dirty="0" err="1"/>
              <a:t>ingredients</a:t>
            </a:r>
            <a:r>
              <a:rPr lang="sv-SE" sz="1700" dirty="0"/>
              <a:t> (not </a:t>
            </a:r>
            <a:r>
              <a:rPr lang="sv-SE" sz="1700" dirty="0" err="1"/>
              <a:t>certified</a:t>
            </a:r>
            <a:r>
              <a:rPr lang="sv-SE" sz="1700" dirty="0"/>
              <a:t>)</a:t>
            </a:r>
          </a:p>
          <a:p>
            <a:endParaRPr lang="sv-SE" sz="1700" dirty="0"/>
          </a:p>
          <a:p>
            <a:pPr marL="0" indent="0">
              <a:buNone/>
            </a:pPr>
            <a:r>
              <a:rPr lang="sv-SE" sz="1700" b="1" dirty="0"/>
              <a:t>Lingonsås </a:t>
            </a:r>
            <a:r>
              <a:rPr lang="sv-SE" sz="1700" dirty="0"/>
              <a:t>(</a:t>
            </a:r>
            <a:r>
              <a:rPr lang="sv-SE" sz="1700" dirty="0" err="1"/>
              <a:t>Lingonberry</a:t>
            </a:r>
            <a:r>
              <a:rPr lang="sv-SE" sz="1700" dirty="0"/>
              <a:t> </a:t>
            </a:r>
            <a:r>
              <a:rPr lang="sv-SE" sz="1700" dirty="0" err="1"/>
              <a:t>sauce</a:t>
            </a:r>
            <a:r>
              <a:rPr lang="sv-SE" sz="1700" dirty="0"/>
              <a:t> – </a:t>
            </a:r>
            <a:r>
              <a:rPr lang="sv-SE" sz="1700" dirty="0" err="1"/>
              <a:t>available</a:t>
            </a:r>
            <a:r>
              <a:rPr lang="sv-SE" sz="1700" dirty="0"/>
              <a:t> by drinks)</a:t>
            </a:r>
          </a:p>
          <a:p>
            <a:r>
              <a:rPr lang="sv-SE" sz="1700" dirty="0"/>
              <a:t>✅ Vegetarian ✅ Vegan</a:t>
            </a:r>
          </a:p>
          <a:p>
            <a:r>
              <a:rPr lang="sv-SE" altLang="sv-SE" sz="1700" dirty="0">
                <a:latin typeface="Arial" panose="020B0604020202020204" pitchFamily="34" charset="0"/>
              </a:rPr>
              <a:t>✅ Gluten-</a:t>
            </a:r>
            <a:r>
              <a:rPr lang="sv-SE" altLang="sv-SE" sz="1700" dirty="0" err="1">
                <a:latin typeface="Arial" panose="020B0604020202020204" pitchFamily="34" charset="0"/>
              </a:rPr>
              <a:t>free</a:t>
            </a:r>
            <a:r>
              <a:rPr lang="sv-SE" altLang="sv-SE" sz="1700" dirty="0">
                <a:latin typeface="Arial" panose="020B0604020202020204" pitchFamily="34" charset="0"/>
              </a:rPr>
              <a:t>, </a:t>
            </a:r>
            <a:r>
              <a:rPr lang="sv-SE" sz="1700" dirty="0"/>
              <a:t>✅ </a:t>
            </a:r>
            <a:r>
              <a:rPr lang="sv-SE" sz="1700" dirty="0" err="1"/>
              <a:t>Lactose-free</a:t>
            </a:r>
            <a:endParaRPr lang="sv-SE" sz="1700" dirty="0"/>
          </a:p>
          <a:p>
            <a:r>
              <a:rPr lang="sv-SE" sz="1700" dirty="0"/>
              <a:t>✅ Halal</a:t>
            </a:r>
          </a:p>
          <a:p>
            <a:endParaRPr lang="sv-SE" dirty="0"/>
          </a:p>
          <a:p>
            <a:pPr marL="0" indent="0">
              <a:buNone/>
            </a:pPr>
            <a:endParaRPr lang="sv-SE" dirty="0"/>
          </a:p>
        </p:txBody>
      </p:sp>
      <p:pic>
        <p:nvPicPr>
          <p:cNvPr id="2050" name="Picture 2" descr="Plantbullar på en tallrik.">
            <a:extLst>
              <a:ext uri="{FF2B5EF4-FFF2-40B4-BE49-F238E27FC236}">
                <a16:creationId xmlns:a16="http://schemas.microsoft.com/office/drawing/2014/main" id="{5839D135-B184-E847-D366-87AE47C72C0F}"/>
              </a:ext>
            </a:extLst>
          </p:cNvPr>
          <p:cNvPicPr>
            <a:picLocks noGrp="1" noChangeAspect="1" noChangeArrowheads="1"/>
          </p:cNvPicPr>
          <p:nvPr>
            <p:ph type="pic" sz="quarter" idx="10"/>
          </p:nvPr>
        </p:nvPicPr>
        <p:blipFill rotWithShape="1">
          <a:blip r:embed="rId2" cstate="email">
            <a:extLst>
              <a:ext uri="{28A0092B-C50C-407E-A947-70E740481C1C}">
                <a14:useLocalDpi xmlns:a14="http://schemas.microsoft.com/office/drawing/2010/main"/>
              </a:ext>
            </a:extLst>
          </a:blip>
          <a:srcRect/>
          <a:stretch>
            <a:fillRect/>
          </a:stretch>
        </p:blipFill>
        <p:spPr bwMode="auto">
          <a:xfrm>
            <a:off x="7274984" y="2"/>
            <a:ext cx="4917017" cy="5127169"/>
          </a:xfrm>
          <a:prstGeom prst="rect">
            <a:avLst/>
          </a:prstGeom>
          <a:noFill/>
          <a:extLst>
            <a:ext uri="{909E8E84-426E-40DD-AFC4-6F175D3DCCD1}">
              <a14:hiddenFill xmlns:a14="http://schemas.microsoft.com/office/drawing/2010/main">
                <a:solidFill>
                  <a:srgbClr val="FFFFFF"/>
                </a:solidFill>
              </a14:hiddenFill>
            </a:ext>
          </a:extLst>
        </p:spPr>
      </p:pic>
      <p:sp>
        <p:nvSpPr>
          <p:cNvPr id="9" name="Platshållare för text 8">
            <a:extLst>
              <a:ext uri="{FF2B5EF4-FFF2-40B4-BE49-F238E27FC236}">
                <a16:creationId xmlns:a16="http://schemas.microsoft.com/office/drawing/2014/main" id="{4F2E835D-D7A8-CB60-58B5-D1648EBD3813}"/>
              </a:ext>
            </a:extLst>
          </p:cNvPr>
          <p:cNvSpPr>
            <a:spLocks noGrp="1"/>
          </p:cNvSpPr>
          <p:nvPr>
            <p:ph type="body" sz="quarter" idx="14"/>
          </p:nvPr>
        </p:nvSpPr>
        <p:spPr/>
        <p:txBody>
          <a:bodyPr/>
          <a:lstStyle/>
          <a:p>
            <a:endParaRPr lang="sv-SE"/>
          </a:p>
        </p:txBody>
      </p:sp>
    </p:spTree>
    <p:extLst>
      <p:ext uri="{BB962C8B-B14F-4D97-AF65-F5344CB8AC3E}">
        <p14:creationId xmlns:p14="http://schemas.microsoft.com/office/powerpoint/2010/main" val="29934015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DB250-D952-C3E2-35EF-497A9D8127E9}"/>
            </a:ext>
          </a:extLst>
        </p:cNvPr>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B0679D73-7F55-BCA4-B77F-DF9E2463998E}"/>
              </a:ext>
            </a:extLst>
          </p:cNvPr>
          <p:cNvSpPr>
            <a:spLocks noGrp="1"/>
          </p:cNvSpPr>
          <p:nvPr>
            <p:ph type="body" sz="quarter" idx="11"/>
          </p:nvPr>
        </p:nvSpPr>
        <p:spPr/>
        <p:txBody>
          <a:bodyPr/>
          <a:lstStyle/>
          <a:p>
            <a:r>
              <a:rPr lang="sv-SE"/>
              <a:t>You choose if you want fries, mashed or cooked potatoes</a:t>
            </a:r>
            <a:endParaRPr lang="sv-SE" dirty="0"/>
          </a:p>
        </p:txBody>
      </p:sp>
      <p:sp>
        <p:nvSpPr>
          <p:cNvPr id="4" name="Rubrik 3">
            <a:extLst>
              <a:ext uri="{FF2B5EF4-FFF2-40B4-BE49-F238E27FC236}">
                <a16:creationId xmlns:a16="http://schemas.microsoft.com/office/drawing/2014/main" id="{A7C3EA9D-869E-054E-8DB7-B76F19BE3014}"/>
              </a:ext>
            </a:extLst>
          </p:cNvPr>
          <p:cNvSpPr>
            <a:spLocks noGrp="1"/>
          </p:cNvSpPr>
          <p:nvPr>
            <p:ph type="title"/>
          </p:nvPr>
        </p:nvSpPr>
        <p:spPr/>
        <p:txBody>
          <a:bodyPr/>
          <a:lstStyle/>
          <a:p>
            <a:r>
              <a:rPr lang="sv-SE" dirty="0"/>
              <a:t>Lunch at IKEA – </a:t>
            </a:r>
            <a:r>
              <a:rPr lang="sv-SE" dirty="0" err="1"/>
              <a:t>Side</a:t>
            </a:r>
            <a:r>
              <a:rPr lang="sv-SE" dirty="0"/>
              <a:t> </a:t>
            </a:r>
            <a:r>
              <a:rPr lang="sv-SE" dirty="0" err="1"/>
              <a:t>dish</a:t>
            </a:r>
            <a:endParaRPr lang="sv-SE" dirty="0"/>
          </a:p>
        </p:txBody>
      </p:sp>
      <p:sp>
        <p:nvSpPr>
          <p:cNvPr id="10" name="Rectangle 4">
            <a:extLst>
              <a:ext uri="{FF2B5EF4-FFF2-40B4-BE49-F238E27FC236}">
                <a16:creationId xmlns:a16="http://schemas.microsoft.com/office/drawing/2014/main" id="{58625BD2-09A6-3C7A-35BC-000199BBB165}"/>
              </a:ext>
            </a:extLst>
          </p:cNvPr>
          <p:cNvSpPr>
            <a:spLocks noGrp="1" noChangeArrowheads="1"/>
          </p:cNvSpPr>
          <p:nvPr>
            <p:ph type="body" sz="quarter" idx="13"/>
          </p:nvPr>
        </p:nvSpPr>
        <p:spPr bwMode="auto">
          <a:xfrm>
            <a:off x="5578699" y="2214978"/>
            <a:ext cx="351250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sv-SE" altLang="sv-SE" sz="1800" b="1" i="1" u="none" strike="noStrike" cap="none" normalizeH="0" baseline="0" dirty="0">
                <a:ln>
                  <a:noFill/>
                </a:ln>
                <a:solidFill>
                  <a:schemeClr val="tx1"/>
                </a:solidFill>
                <a:effectLst/>
                <a:latin typeface="Arial" panose="020B0604020202020204" pitchFamily="34" charset="0"/>
              </a:rPr>
              <a:t>Pommes</a:t>
            </a:r>
            <a:r>
              <a:rPr kumimoji="0" lang="sv-SE" altLang="sv-SE" sz="1800" b="0" i="0" u="none" strike="noStrike" cap="none" normalizeH="0" baseline="0" dirty="0">
                <a:ln>
                  <a:noFill/>
                </a:ln>
                <a:solidFill>
                  <a:schemeClr val="tx1"/>
                </a:solidFill>
                <a:effectLst/>
                <a:latin typeface="Arial" panose="020B0604020202020204" pitchFamily="34" charset="0"/>
              </a:rPr>
              <a:t> (</a:t>
            </a:r>
            <a:r>
              <a:rPr kumimoji="0" lang="sv-SE" altLang="sv-SE" sz="1800" b="0" i="0" u="none" strike="noStrike" cap="none" normalizeH="0" baseline="0" dirty="0" err="1">
                <a:ln>
                  <a:noFill/>
                </a:ln>
                <a:solidFill>
                  <a:schemeClr val="tx1"/>
                </a:solidFill>
                <a:effectLst/>
                <a:latin typeface="Arial" panose="020B0604020202020204" pitchFamily="34" charset="0"/>
              </a:rPr>
              <a:t>french</a:t>
            </a:r>
            <a:r>
              <a:rPr kumimoji="0" lang="sv-SE" altLang="sv-SE" sz="1800" b="0" i="0" u="none" strike="noStrike" cap="none" normalizeH="0" baseline="0" dirty="0">
                <a:ln>
                  <a:noFill/>
                </a:ln>
                <a:solidFill>
                  <a:schemeClr val="tx1"/>
                </a:solidFill>
                <a:effectLst/>
                <a:latin typeface="Arial" panose="020B0604020202020204" pitchFamily="34" charset="0"/>
              </a:rPr>
              <a:t> fries)</a:t>
            </a:r>
          </a:p>
          <a:p>
            <a:pPr marL="0" marR="0" lvl="0" indent="0" algn="l" defTabSz="914400" rtl="0" eaLnBrk="0" fontAlgn="base" latinLnBrk="0" hangingPunct="0">
              <a:lnSpc>
                <a:spcPct val="100000"/>
              </a:lnSpc>
              <a:spcBef>
                <a:spcPct val="0"/>
              </a:spcBef>
              <a:spcAft>
                <a:spcPct val="0"/>
              </a:spcAft>
              <a:buClrTx/>
              <a:buSzTx/>
              <a:buNone/>
              <a:tabLst/>
            </a:pPr>
            <a:r>
              <a:rPr kumimoji="0" lang="sv-SE" altLang="sv-SE" sz="1800" b="0" i="0" u="none" strike="noStrike" cap="none" normalizeH="0" baseline="0" dirty="0">
                <a:ln>
                  <a:noFill/>
                </a:ln>
                <a:solidFill>
                  <a:schemeClr val="tx1"/>
                </a:solidFill>
                <a:effectLst/>
                <a:latin typeface="Arial" panose="020B0604020202020204" pitchFamily="34" charset="0"/>
              </a:rPr>
              <a:t>✅ Gluten-</a:t>
            </a:r>
            <a:r>
              <a:rPr kumimoji="0" lang="sv-SE" altLang="sv-SE" sz="1800" b="0" i="0" u="none" strike="noStrike" cap="none" normalizeH="0" baseline="0" dirty="0" err="1">
                <a:ln>
                  <a:noFill/>
                </a:ln>
                <a:solidFill>
                  <a:schemeClr val="tx1"/>
                </a:solidFill>
                <a:effectLst/>
                <a:latin typeface="Arial" panose="020B0604020202020204" pitchFamily="34" charset="0"/>
              </a:rPr>
              <a:t>free</a:t>
            </a:r>
            <a:r>
              <a:rPr kumimoji="0" lang="sv-SE" altLang="sv-SE" sz="1800" b="0" i="0" u="none" strike="noStrike" cap="none" normalizeH="0" baseline="0" dirty="0">
                <a:ln>
                  <a:noFill/>
                </a:ln>
                <a:solidFill>
                  <a:schemeClr val="tx1"/>
                </a:solidFill>
                <a:effectLst/>
                <a:latin typeface="Arial" panose="020B0604020202020204" pitchFamily="34" charset="0"/>
              </a:rPr>
              <a:t>, ✅ </a:t>
            </a:r>
            <a:r>
              <a:rPr kumimoji="0" lang="sv-SE" altLang="sv-SE" sz="1800" b="0" i="0" u="none" strike="noStrike" cap="none" normalizeH="0" baseline="0" dirty="0" err="1">
                <a:ln>
                  <a:noFill/>
                </a:ln>
                <a:solidFill>
                  <a:schemeClr val="tx1"/>
                </a:solidFill>
                <a:effectLst/>
                <a:latin typeface="Arial" panose="020B0604020202020204" pitchFamily="34" charset="0"/>
              </a:rPr>
              <a:t>Lactose-free</a:t>
            </a:r>
            <a:endParaRPr kumimoji="0" lang="sv-SE" altLang="sv-SE" sz="1800" b="0" i="0" u="none" strike="noStrike" cap="none" normalizeH="0" baseline="0" dirty="0">
              <a:ln>
                <a:noFill/>
              </a:ln>
              <a:solidFill>
                <a:schemeClr val="tx1"/>
              </a:solidFill>
              <a:effectLst/>
              <a:latin typeface="Arial" panose="020B0604020202020204" pitchFamily="34" charset="0"/>
            </a:endParaRPr>
          </a:p>
          <a:p>
            <a:pPr marL="0" lvl="0" indent="0" eaLnBrk="0" fontAlgn="base" hangingPunct="0">
              <a:spcBef>
                <a:spcPct val="0"/>
              </a:spcBef>
              <a:spcAft>
                <a:spcPct val="0"/>
              </a:spcAft>
              <a:buNone/>
            </a:pPr>
            <a:r>
              <a:rPr lang="sv-SE" altLang="sv-SE" dirty="0">
                <a:latin typeface="Arial" panose="020B0604020202020204" pitchFamily="34" charset="0"/>
              </a:rPr>
              <a:t>✅</a:t>
            </a:r>
            <a:r>
              <a:rPr kumimoji="0" lang="sv-SE" altLang="sv-SE" sz="1800" b="0" i="0" u="none" strike="noStrike" cap="none" normalizeH="0" baseline="0" dirty="0">
                <a:ln>
                  <a:noFill/>
                </a:ln>
                <a:solidFill>
                  <a:schemeClr val="tx1"/>
                </a:solidFill>
                <a:effectLst/>
                <a:latin typeface="Arial" panose="020B0604020202020204" pitchFamily="34" charset="0"/>
              </a:rPr>
              <a:t> Vegetarian/Vegan</a:t>
            </a:r>
            <a:br>
              <a:rPr kumimoji="0" lang="sv-SE" altLang="sv-SE" sz="1800" b="0" i="0" u="none" strike="noStrike" cap="none" normalizeH="0" baseline="0" dirty="0">
                <a:ln>
                  <a:noFill/>
                </a:ln>
                <a:solidFill>
                  <a:schemeClr val="tx1"/>
                </a:solidFill>
                <a:effectLst/>
                <a:latin typeface="Arial" panose="020B0604020202020204" pitchFamily="34" charset="0"/>
              </a:rPr>
            </a:br>
            <a:endParaRPr kumimoji="0" lang="sv-SE" altLang="sv-S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sv-SE" altLang="sv-SE" sz="1800" b="1" i="1" u="none" strike="noStrike" cap="none" normalizeH="0" baseline="0" dirty="0">
                <a:ln>
                  <a:noFill/>
                </a:ln>
                <a:solidFill>
                  <a:schemeClr val="tx1"/>
                </a:solidFill>
                <a:effectLst/>
                <a:latin typeface="Arial" panose="020B0604020202020204" pitchFamily="34" charset="0"/>
              </a:rPr>
              <a:t>Potatismos</a:t>
            </a:r>
            <a:r>
              <a:rPr kumimoji="0" lang="sv-SE" altLang="sv-SE" sz="1800" b="0" i="0" u="none" strike="noStrike" cap="none" normalizeH="0" baseline="0" dirty="0">
                <a:ln>
                  <a:noFill/>
                </a:ln>
                <a:solidFill>
                  <a:schemeClr val="tx1"/>
                </a:solidFill>
                <a:effectLst/>
                <a:latin typeface="Arial" panose="020B0604020202020204" pitchFamily="34" charset="0"/>
              </a:rPr>
              <a:t> (</a:t>
            </a:r>
            <a:r>
              <a:rPr lang="sv-SE" altLang="sv-SE" dirty="0" err="1">
                <a:latin typeface="Arial" panose="020B0604020202020204" pitchFamily="34" charset="0"/>
              </a:rPr>
              <a:t>mashed</a:t>
            </a:r>
            <a:r>
              <a:rPr lang="sv-SE" altLang="sv-SE" dirty="0">
                <a:latin typeface="Arial" panose="020B0604020202020204" pitchFamily="34" charset="0"/>
              </a:rPr>
              <a:t> </a:t>
            </a:r>
            <a:r>
              <a:rPr lang="sv-SE" altLang="sv-SE" dirty="0" err="1">
                <a:latin typeface="Arial" panose="020B0604020202020204" pitchFamily="34" charset="0"/>
              </a:rPr>
              <a:t>potatoes</a:t>
            </a:r>
            <a:r>
              <a:rPr kumimoji="0" lang="sv-SE" altLang="sv-SE" sz="1800" b="0" i="0" u="none" strike="noStrike" cap="none" normalizeH="0" baseline="0" dirty="0">
                <a:ln>
                  <a:noFill/>
                </a:ln>
                <a:solidFill>
                  <a:schemeClr val="tx1"/>
                </a:solidFill>
                <a:effectLst/>
                <a:latin typeface="Arial" panose="020B0604020202020204" pitchFamily="34" charset="0"/>
              </a:rPr>
              <a:t>)</a:t>
            </a:r>
          </a:p>
          <a:p>
            <a:pPr marL="0" indent="0" eaLnBrk="0" fontAlgn="base" hangingPunct="0">
              <a:spcBef>
                <a:spcPct val="0"/>
              </a:spcBef>
              <a:spcAft>
                <a:spcPct val="0"/>
              </a:spcAft>
              <a:buNone/>
            </a:pPr>
            <a:r>
              <a:rPr kumimoji="0" lang="sv-SE" altLang="sv-SE" sz="1800" b="0" i="0" u="none" strike="noStrike" cap="none" normalizeH="0" baseline="0" dirty="0">
                <a:ln>
                  <a:noFill/>
                </a:ln>
                <a:solidFill>
                  <a:schemeClr val="tx1"/>
                </a:solidFill>
                <a:effectLst/>
                <a:latin typeface="Arial" panose="020B0604020202020204" pitchFamily="34" charset="0"/>
              </a:rPr>
              <a:t>✅ Gluten-</a:t>
            </a:r>
            <a:r>
              <a:rPr kumimoji="0" lang="sv-SE" altLang="sv-SE" sz="1800" b="0" i="0" u="none" strike="noStrike" cap="none" normalizeH="0" baseline="0" dirty="0" err="1">
                <a:ln>
                  <a:noFill/>
                </a:ln>
                <a:solidFill>
                  <a:schemeClr val="tx1"/>
                </a:solidFill>
                <a:effectLst/>
                <a:latin typeface="Arial" panose="020B0604020202020204" pitchFamily="34" charset="0"/>
              </a:rPr>
              <a:t>free</a:t>
            </a:r>
            <a:endParaRPr lang="sv-SE" altLang="sv-SE" dirty="0">
              <a:latin typeface="Arial" panose="020B0604020202020204" pitchFamily="34" charset="0"/>
            </a:endParaRPr>
          </a:p>
          <a:p>
            <a:pPr marL="0" indent="0" eaLnBrk="0" fontAlgn="base" hangingPunct="0">
              <a:spcBef>
                <a:spcPct val="0"/>
              </a:spcBef>
              <a:spcAft>
                <a:spcPct val="0"/>
              </a:spcAft>
              <a:buNone/>
            </a:pPr>
            <a:r>
              <a:rPr kumimoji="0" lang="sv-SE" altLang="sv-SE" sz="1800" b="0" i="0" u="none" strike="noStrike" cap="none" normalizeH="0" baseline="0" dirty="0">
                <a:ln>
                  <a:noFill/>
                </a:ln>
                <a:solidFill>
                  <a:schemeClr val="tx1"/>
                </a:solidFill>
                <a:effectLst/>
                <a:latin typeface="Arial" panose="020B0604020202020204" pitchFamily="34" charset="0"/>
              </a:rPr>
              <a:t>❌</a:t>
            </a:r>
            <a:r>
              <a:rPr lang="sv-SE" altLang="sv-SE" dirty="0" err="1">
                <a:latin typeface="Arial" panose="020B0604020202020204" pitchFamily="34" charset="0"/>
              </a:rPr>
              <a:t>Lactose-free</a:t>
            </a:r>
            <a:endParaRPr lang="sv-SE" altLang="sv-SE" dirty="0">
              <a:latin typeface="Arial" panose="020B0604020202020204" pitchFamily="34" charset="0"/>
            </a:endParaRPr>
          </a:p>
          <a:p>
            <a:pPr marL="0" lvl="0" indent="0" eaLnBrk="0" fontAlgn="base" hangingPunct="0">
              <a:spcBef>
                <a:spcPct val="0"/>
              </a:spcBef>
              <a:spcAft>
                <a:spcPct val="0"/>
              </a:spcAft>
              <a:buNone/>
            </a:pPr>
            <a:r>
              <a:rPr lang="sv-SE" altLang="sv-SE" dirty="0">
                <a:latin typeface="Arial" panose="020B0604020202020204" pitchFamily="34" charset="0"/>
              </a:rPr>
              <a:t>✅ Vegetarian ❌ Vegan</a:t>
            </a:r>
            <a:br>
              <a:rPr kumimoji="0" lang="sv-SE" altLang="sv-SE" sz="1800" b="0" i="0" u="none" strike="noStrike" cap="none" normalizeH="0" baseline="0" dirty="0">
                <a:ln>
                  <a:noFill/>
                </a:ln>
                <a:solidFill>
                  <a:schemeClr val="tx1"/>
                </a:solidFill>
                <a:effectLst/>
                <a:latin typeface="Arial" panose="020B0604020202020204" pitchFamily="34" charset="0"/>
              </a:rPr>
            </a:br>
            <a:endParaRPr kumimoji="0" lang="sv-SE" altLang="sv-S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sv-SE" altLang="sv-SE" sz="1800" b="1" i="1" u="none" strike="noStrike" cap="none" normalizeH="0" baseline="0" dirty="0">
                <a:ln>
                  <a:noFill/>
                </a:ln>
                <a:solidFill>
                  <a:schemeClr val="tx1"/>
                </a:solidFill>
                <a:effectLst/>
                <a:latin typeface="Arial" panose="020B0604020202020204" pitchFamily="34" charset="0"/>
              </a:rPr>
              <a:t>Koktpotatis</a:t>
            </a:r>
            <a:r>
              <a:rPr kumimoji="0" lang="sv-SE" altLang="sv-SE" sz="1800" b="0" i="0" u="none" strike="noStrike" cap="none" normalizeH="0" baseline="0" dirty="0">
                <a:ln>
                  <a:noFill/>
                </a:ln>
                <a:solidFill>
                  <a:schemeClr val="tx1"/>
                </a:solidFill>
                <a:effectLst/>
                <a:latin typeface="Arial" panose="020B0604020202020204" pitchFamily="34" charset="0"/>
              </a:rPr>
              <a:t> (</a:t>
            </a:r>
            <a:r>
              <a:rPr kumimoji="0" lang="sv-SE" altLang="sv-SE" sz="1800" b="0" i="0" u="none" strike="noStrike" cap="none" normalizeH="0" baseline="0" dirty="0" err="1">
                <a:ln>
                  <a:noFill/>
                </a:ln>
                <a:solidFill>
                  <a:schemeClr val="tx1"/>
                </a:solidFill>
                <a:effectLst/>
                <a:latin typeface="Arial" panose="020B0604020202020204" pitchFamily="34" charset="0"/>
              </a:rPr>
              <a:t>boiled</a:t>
            </a:r>
            <a:r>
              <a:rPr kumimoji="0" lang="sv-SE" altLang="sv-SE" sz="1800" b="0" i="0" u="none" strike="noStrike" cap="none" normalizeH="0" baseline="0" dirty="0">
                <a:ln>
                  <a:noFill/>
                </a:ln>
                <a:solidFill>
                  <a:schemeClr val="tx1"/>
                </a:solidFill>
                <a:effectLst/>
                <a:latin typeface="Arial" panose="020B0604020202020204" pitchFamily="34" charset="0"/>
              </a:rPr>
              <a:t> </a:t>
            </a:r>
            <a:r>
              <a:rPr kumimoji="0" lang="sv-SE" altLang="sv-SE" sz="1800" b="0" i="0" u="none" strike="noStrike" cap="none" normalizeH="0" baseline="0" dirty="0" err="1">
                <a:ln>
                  <a:noFill/>
                </a:ln>
                <a:solidFill>
                  <a:schemeClr val="tx1"/>
                </a:solidFill>
                <a:effectLst/>
                <a:latin typeface="Arial" panose="020B0604020202020204" pitchFamily="34" charset="0"/>
              </a:rPr>
              <a:t>potatoes</a:t>
            </a:r>
            <a:r>
              <a:rPr kumimoji="0" lang="sv-SE" altLang="sv-SE"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r>
              <a:rPr kumimoji="0" lang="sv-SE" altLang="sv-SE" sz="1800" b="0" i="0" u="none" strike="noStrike" cap="none" normalizeH="0" baseline="0" dirty="0">
                <a:ln>
                  <a:noFill/>
                </a:ln>
                <a:solidFill>
                  <a:schemeClr val="tx1"/>
                </a:solidFill>
                <a:effectLst/>
                <a:latin typeface="Arial" panose="020B0604020202020204" pitchFamily="34" charset="0"/>
              </a:rPr>
              <a:t>✅ Vegan</a:t>
            </a:r>
          </a:p>
          <a:p>
            <a:pPr marL="0" marR="0" lvl="0" indent="0" algn="l" defTabSz="914400" rtl="0" eaLnBrk="0" fontAlgn="base" latinLnBrk="0" hangingPunct="0">
              <a:lnSpc>
                <a:spcPct val="100000"/>
              </a:lnSpc>
              <a:spcBef>
                <a:spcPct val="0"/>
              </a:spcBef>
              <a:spcAft>
                <a:spcPct val="0"/>
              </a:spcAft>
              <a:buClrTx/>
              <a:buSzTx/>
              <a:buNone/>
              <a:tabLst/>
            </a:pPr>
            <a:r>
              <a:rPr kumimoji="0" lang="sv-SE" altLang="sv-SE" sz="1800" b="0" i="0" u="none" strike="noStrike" cap="none" normalizeH="0" baseline="0" dirty="0">
                <a:ln>
                  <a:noFill/>
                </a:ln>
                <a:solidFill>
                  <a:schemeClr val="tx1"/>
                </a:solidFill>
                <a:effectLst/>
                <a:latin typeface="Arial" panose="020B0604020202020204" pitchFamily="34" charset="0"/>
              </a:rPr>
              <a:t>✅ Gluten-</a:t>
            </a:r>
            <a:r>
              <a:rPr kumimoji="0" lang="sv-SE" altLang="sv-SE" sz="1800" b="0" i="0" u="none" strike="noStrike" cap="none" normalizeH="0" baseline="0" dirty="0" err="1">
                <a:ln>
                  <a:noFill/>
                </a:ln>
                <a:solidFill>
                  <a:schemeClr val="tx1"/>
                </a:solidFill>
                <a:effectLst/>
                <a:latin typeface="Arial" panose="020B0604020202020204" pitchFamily="34" charset="0"/>
              </a:rPr>
              <a:t>free</a:t>
            </a:r>
            <a:r>
              <a:rPr kumimoji="0" lang="sv-SE" altLang="sv-SE" sz="1800" b="0" i="0" u="none" strike="noStrike" cap="none" normalizeH="0" baseline="0" dirty="0">
                <a:ln>
                  <a:noFill/>
                </a:ln>
                <a:solidFill>
                  <a:schemeClr val="tx1"/>
                </a:solidFill>
                <a:effectLst/>
                <a:latin typeface="Arial" panose="020B0604020202020204" pitchFamily="34" charset="0"/>
              </a:rPr>
              <a:t>, ✅ </a:t>
            </a:r>
            <a:r>
              <a:rPr kumimoji="0" lang="sv-SE" altLang="sv-SE" sz="1800" b="0" i="0" u="none" strike="noStrike" cap="none" normalizeH="0" baseline="0" dirty="0" err="1">
                <a:ln>
                  <a:noFill/>
                </a:ln>
                <a:solidFill>
                  <a:schemeClr val="tx1"/>
                </a:solidFill>
                <a:effectLst/>
                <a:latin typeface="Arial" panose="020B0604020202020204" pitchFamily="34" charset="0"/>
              </a:rPr>
              <a:t>Lactose-free</a:t>
            </a:r>
            <a:endParaRPr kumimoji="0" lang="sv-SE" altLang="sv-S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1800" b="0" i="0" u="none" strike="noStrike" cap="none" normalizeH="0" baseline="0" dirty="0">
              <a:ln>
                <a:noFill/>
              </a:ln>
              <a:solidFill>
                <a:schemeClr val="tx1"/>
              </a:solidFill>
              <a:effectLst/>
              <a:latin typeface="Arial" panose="020B0604020202020204" pitchFamily="34" charset="0"/>
            </a:endParaRPr>
          </a:p>
        </p:txBody>
      </p:sp>
      <p:pic>
        <p:nvPicPr>
          <p:cNvPr id="3074" name="Picture 2">
            <a:extLst>
              <a:ext uri="{FF2B5EF4-FFF2-40B4-BE49-F238E27FC236}">
                <a16:creationId xmlns:a16="http://schemas.microsoft.com/office/drawing/2014/main" id="{AAB18CB0-F12A-F92A-7EE6-635692D5CFF2}"/>
              </a:ext>
            </a:extLst>
          </p:cNvPr>
          <p:cNvPicPr>
            <a:picLocks noGrp="1" noChangeAspect="1" noChangeArrowheads="1"/>
          </p:cNvPicPr>
          <p:nvPr>
            <p:ph type="pic" sz="quarter" idx="10"/>
          </p:nvPr>
        </p:nvPicPr>
        <p:blipFill rotWithShape="1">
          <a:blip r:embed="rId3" cstate="email">
            <a:extLst>
              <a:ext uri="{28A0092B-C50C-407E-A947-70E740481C1C}">
                <a14:useLocalDpi xmlns:a14="http://schemas.microsoft.com/office/drawing/2010/main"/>
              </a:ext>
            </a:extLst>
          </a:blip>
          <a:srcRect/>
          <a:stretch>
            <a:fillRect/>
          </a:stretch>
        </p:blipFill>
        <p:spPr bwMode="auto">
          <a:xfrm rot="5400000">
            <a:off x="-570016" y="570015"/>
            <a:ext cx="6329547" cy="5189518"/>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text 2">
            <a:extLst>
              <a:ext uri="{FF2B5EF4-FFF2-40B4-BE49-F238E27FC236}">
                <a16:creationId xmlns:a16="http://schemas.microsoft.com/office/drawing/2014/main" id="{AE0D0389-1BBC-66C3-7332-AB1B4507541C}"/>
              </a:ext>
            </a:extLst>
          </p:cNvPr>
          <p:cNvSpPr>
            <a:spLocks noGrp="1"/>
          </p:cNvSpPr>
          <p:nvPr>
            <p:ph type="body" sz="quarter" idx="14"/>
          </p:nvPr>
        </p:nvSpPr>
        <p:spPr/>
        <p:txBody>
          <a:bodyPr/>
          <a:lstStyle/>
          <a:p>
            <a:endParaRPr lang="sv-SE"/>
          </a:p>
        </p:txBody>
      </p:sp>
    </p:spTree>
    <p:extLst>
      <p:ext uri="{BB962C8B-B14F-4D97-AF65-F5344CB8AC3E}">
        <p14:creationId xmlns:p14="http://schemas.microsoft.com/office/powerpoint/2010/main" val="4151582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0691E-E273-E064-8123-F9E7EBBDDE32}"/>
            </a:ext>
          </a:extLst>
        </p:cNvPr>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C51923B2-ACB5-E714-C8F3-A3781283D0C8}"/>
              </a:ext>
            </a:extLst>
          </p:cNvPr>
          <p:cNvSpPr>
            <a:spLocks noGrp="1"/>
          </p:cNvSpPr>
          <p:nvPr>
            <p:ph type="body" sz="quarter" idx="13"/>
          </p:nvPr>
        </p:nvSpPr>
        <p:spPr/>
        <p:txBody>
          <a:bodyPr/>
          <a:lstStyle/>
          <a:p>
            <a:r>
              <a:rPr lang="sv-SE" dirty="0"/>
              <a:t>A </a:t>
            </a:r>
            <a:r>
              <a:rPr lang="sv-SE" dirty="0" err="1"/>
              <a:t>great</a:t>
            </a:r>
            <a:r>
              <a:rPr lang="sv-SE" dirty="0"/>
              <a:t> </a:t>
            </a:r>
            <a:r>
              <a:rPr lang="sv-SE" dirty="0" err="1"/>
              <a:t>chance</a:t>
            </a:r>
            <a:r>
              <a:rPr lang="sv-SE" dirty="0"/>
              <a:t> to </a:t>
            </a:r>
            <a:r>
              <a:rPr lang="sv-SE" dirty="0" err="1"/>
              <a:t>meet</a:t>
            </a:r>
            <a:r>
              <a:rPr lang="sv-SE" dirty="0"/>
              <a:t> Swedish students and make new </a:t>
            </a:r>
            <a:r>
              <a:rPr lang="sv-SE" dirty="0" err="1"/>
              <a:t>friends</a:t>
            </a:r>
            <a:r>
              <a:rPr lang="sv-SE" dirty="0"/>
              <a:t>.</a:t>
            </a:r>
          </a:p>
        </p:txBody>
      </p:sp>
      <p:sp>
        <p:nvSpPr>
          <p:cNvPr id="6" name="Rubrik 5">
            <a:extLst>
              <a:ext uri="{FF2B5EF4-FFF2-40B4-BE49-F238E27FC236}">
                <a16:creationId xmlns:a16="http://schemas.microsoft.com/office/drawing/2014/main" id="{C6F5F4B4-CE7B-0D9B-DA10-FE8CCC0D4290}"/>
              </a:ext>
            </a:extLst>
          </p:cNvPr>
          <p:cNvSpPr>
            <a:spLocks noGrp="1"/>
          </p:cNvSpPr>
          <p:nvPr>
            <p:ph type="title"/>
          </p:nvPr>
        </p:nvSpPr>
        <p:spPr/>
        <p:txBody>
          <a:bodyPr/>
          <a:lstStyle/>
          <a:p>
            <a:r>
              <a:rPr lang="sv-SE" dirty="0" err="1"/>
              <a:t>Introduction</a:t>
            </a:r>
            <a:r>
              <a:rPr lang="sv-SE" dirty="0"/>
              <a:t> </a:t>
            </a:r>
            <a:r>
              <a:rPr lang="sv-SE" dirty="0" err="1"/>
              <a:t>Week</a:t>
            </a:r>
            <a:r>
              <a:rPr lang="sv-SE" dirty="0"/>
              <a:t> </a:t>
            </a:r>
            <a:r>
              <a:rPr lang="sv-SE" dirty="0" err="1"/>
              <a:t>Activities</a:t>
            </a:r>
            <a:r>
              <a:rPr lang="sv-SE" dirty="0"/>
              <a:t> in Falun and Borlänge</a:t>
            </a:r>
          </a:p>
        </p:txBody>
      </p:sp>
    </p:spTree>
    <p:extLst>
      <p:ext uri="{BB962C8B-B14F-4D97-AF65-F5344CB8AC3E}">
        <p14:creationId xmlns:p14="http://schemas.microsoft.com/office/powerpoint/2010/main" val="22760872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00F65-A87D-E4E4-3715-8A8EEB731DDF}"/>
            </a:ext>
          </a:extLst>
        </p:cNvPr>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15AB37A1-9730-BFEE-692F-12119C8F5F10}"/>
              </a:ext>
            </a:extLst>
          </p:cNvPr>
          <p:cNvSpPr>
            <a:spLocks noGrp="1"/>
          </p:cNvSpPr>
          <p:nvPr>
            <p:ph type="body" sz="quarter" idx="11"/>
          </p:nvPr>
        </p:nvSpPr>
        <p:spPr/>
        <p:txBody>
          <a:bodyPr/>
          <a:lstStyle/>
          <a:p>
            <a:r>
              <a:rPr lang="sv-SE" dirty="0" err="1"/>
              <a:t>Help</a:t>
            </a:r>
            <a:r>
              <a:rPr lang="sv-SE" dirty="0"/>
              <a:t> the </a:t>
            </a:r>
            <a:r>
              <a:rPr lang="sv-SE" dirty="0" err="1"/>
              <a:t>food</a:t>
            </a:r>
            <a:r>
              <a:rPr lang="sv-SE" dirty="0"/>
              <a:t> service go fast so </a:t>
            </a:r>
            <a:r>
              <a:rPr lang="sv-SE" dirty="0" err="1"/>
              <a:t>everyone</a:t>
            </a:r>
            <a:r>
              <a:rPr lang="sv-SE" dirty="0"/>
              <a:t> </a:t>
            </a:r>
            <a:r>
              <a:rPr lang="sv-SE" dirty="0" err="1"/>
              <a:t>can</a:t>
            </a:r>
            <a:r>
              <a:rPr lang="sv-SE" dirty="0"/>
              <a:t> </a:t>
            </a:r>
            <a:r>
              <a:rPr lang="sv-SE" dirty="0" err="1"/>
              <a:t>eat</a:t>
            </a:r>
            <a:r>
              <a:rPr lang="sv-SE" dirty="0"/>
              <a:t>.</a:t>
            </a:r>
          </a:p>
        </p:txBody>
      </p:sp>
      <p:sp>
        <p:nvSpPr>
          <p:cNvPr id="4" name="Rubrik 3">
            <a:extLst>
              <a:ext uri="{FF2B5EF4-FFF2-40B4-BE49-F238E27FC236}">
                <a16:creationId xmlns:a16="http://schemas.microsoft.com/office/drawing/2014/main" id="{3A0AC01A-A3C9-19C2-BA68-6B7E70B85A36}"/>
              </a:ext>
            </a:extLst>
          </p:cNvPr>
          <p:cNvSpPr>
            <a:spLocks noGrp="1"/>
          </p:cNvSpPr>
          <p:nvPr>
            <p:ph type="title"/>
          </p:nvPr>
        </p:nvSpPr>
        <p:spPr/>
        <p:txBody>
          <a:bodyPr/>
          <a:lstStyle/>
          <a:p>
            <a:r>
              <a:rPr lang="sv-SE" dirty="0"/>
              <a:t>Lunch at IKEA:</a:t>
            </a:r>
          </a:p>
        </p:txBody>
      </p:sp>
      <p:sp>
        <p:nvSpPr>
          <p:cNvPr id="10" name="Rectangle 4">
            <a:extLst>
              <a:ext uri="{FF2B5EF4-FFF2-40B4-BE49-F238E27FC236}">
                <a16:creationId xmlns:a16="http://schemas.microsoft.com/office/drawing/2014/main" id="{E68B6E81-6546-C865-1983-5157409CD406}"/>
              </a:ext>
            </a:extLst>
          </p:cNvPr>
          <p:cNvSpPr>
            <a:spLocks noGrp="1" noChangeArrowheads="1"/>
          </p:cNvSpPr>
          <p:nvPr>
            <p:ph type="body" sz="quarter" idx="13"/>
          </p:nvPr>
        </p:nvSpPr>
        <p:spPr bwMode="auto">
          <a:xfrm>
            <a:off x="5578699" y="2538145"/>
            <a:ext cx="452880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lvl="0" indent="0" eaLnBrk="0" fontAlgn="base" hangingPunct="0">
              <a:spcBef>
                <a:spcPct val="0"/>
              </a:spcBef>
              <a:spcAft>
                <a:spcPct val="0"/>
              </a:spcAft>
              <a:buNone/>
            </a:pPr>
            <a:r>
              <a:rPr lang="en-US" b="1" dirty="0"/>
              <a:t>🍽️ 8 balls + 1 potato option + 1 drink →</a:t>
            </a:r>
            <a:br>
              <a:rPr lang="en-US" b="1" dirty="0"/>
            </a:br>
            <a:r>
              <a:rPr lang="en-US" b="1" dirty="0"/>
              <a:t> only take what’s included!</a:t>
            </a:r>
            <a:endParaRPr kumimoji="0" lang="sv-SE" altLang="sv-SE" sz="1800" b="1" i="1"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sv-SE" altLang="sv-SE" sz="1800" b="1" i="1" u="none" strike="noStrike" cap="none" normalizeH="0" baseline="0" dirty="0">
              <a:ln>
                <a:noFill/>
              </a:ln>
              <a:solidFill>
                <a:schemeClr val="tx1"/>
              </a:solidFill>
              <a:effectLst/>
              <a:latin typeface="Arial" panose="020B0604020202020204" pitchFamily="34" charset="0"/>
            </a:endParaRPr>
          </a:p>
          <a:p>
            <a:pPr marL="0" lvl="0" indent="0" eaLnBrk="0" fontAlgn="base" hangingPunct="0">
              <a:spcBef>
                <a:spcPct val="0"/>
              </a:spcBef>
              <a:spcAft>
                <a:spcPct val="0"/>
              </a:spcAft>
              <a:buNone/>
            </a:pPr>
            <a:r>
              <a:rPr lang="sv-SE" dirty="0"/>
              <a:t>➡️ </a:t>
            </a:r>
            <a:r>
              <a:rPr lang="sv-SE" dirty="0" err="1"/>
              <a:t>Queue</a:t>
            </a:r>
            <a:r>
              <a:rPr lang="sv-SE" dirty="0"/>
              <a:t> (right </a:t>
            </a:r>
            <a:r>
              <a:rPr lang="sv-SE" dirty="0" err="1"/>
              <a:t>side</a:t>
            </a:r>
            <a:r>
              <a:rPr lang="sv-SE" dirty="0"/>
              <a:t> – </a:t>
            </a:r>
            <a:r>
              <a:rPr lang="sv-SE" dirty="0" err="1"/>
              <a:t>own</a:t>
            </a:r>
            <a:r>
              <a:rPr lang="sv-SE" dirty="0"/>
              <a:t> </a:t>
            </a:r>
            <a:r>
              <a:rPr lang="sv-SE" dirty="0" err="1"/>
              <a:t>queue</a:t>
            </a:r>
            <a:r>
              <a:rPr lang="sv-SE" dirty="0"/>
              <a:t> for DU)</a:t>
            </a:r>
            <a:br>
              <a:rPr lang="sv-SE" dirty="0"/>
            </a:br>
            <a:r>
              <a:rPr lang="sv-SE" dirty="0"/>
              <a:t>🧾 </a:t>
            </a:r>
            <a:r>
              <a:rPr lang="sv-SE" dirty="0" err="1"/>
              <a:t>Let</a:t>
            </a:r>
            <a:r>
              <a:rPr lang="sv-SE" dirty="0"/>
              <a:t> </a:t>
            </a:r>
            <a:r>
              <a:rPr lang="sv-SE" dirty="0" err="1"/>
              <a:t>cashier</a:t>
            </a:r>
            <a:r>
              <a:rPr lang="sv-SE" dirty="0"/>
              <a:t> </a:t>
            </a:r>
            <a:r>
              <a:rPr lang="sv-SE" dirty="0" err="1"/>
              <a:t>see</a:t>
            </a:r>
            <a:r>
              <a:rPr lang="sv-SE" dirty="0"/>
              <a:t> </a:t>
            </a:r>
            <a:r>
              <a:rPr lang="sv-SE" dirty="0" err="1"/>
              <a:t>what</a:t>
            </a:r>
            <a:r>
              <a:rPr lang="sv-SE" dirty="0"/>
              <a:t> </a:t>
            </a:r>
            <a:r>
              <a:rPr lang="sv-SE" dirty="0" err="1"/>
              <a:t>you</a:t>
            </a:r>
            <a:r>
              <a:rPr lang="sv-SE" dirty="0"/>
              <a:t> </a:t>
            </a:r>
            <a:r>
              <a:rPr lang="sv-SE" dirty="0" err="1"/>
              <a:t>ordered</a:t>
            </a:r>
            <a:r>
              <a:rPr lang="sv-SE" dirty="0"/>
              <a:t>.</a:t>
            </a:r>
            <a:br>
              <a:rPr lang="sv-SE" dirty="0"/>
            </a:br>
            <a:r>
              <a:rPr lang="sv-SE" dirty="0"/>
              <a:t>➕ </a:t>
            </a:r>
            <a:r>
              <a:rPr lang="sv-SE" dirty="0" err="1"/>
              <a:t>Extras</a:t>
            </a:r>
            <a:r>
              <a:rPr lang="sv-SE" dirty="0"/>
              <a:t> = go to </a:t>
            </a:r>
            <a:r>
              <a:rPr lang="sv-SE" dirty="0" err="1"/>
              <a:t>regular</a:t>
            </a:r>
            <a:r>
              <a:rPr lang="sv-SE" dirty="0"/>
              <a:t> </a:t>
            </a:r>
            <a:r>
              <a:rPr lang="sv-SE" dirty="0" err="1"/>
              <a:t>line</a:t>
            </a:r>
            <a:r>
              <a:rPr lang="sv-SE" dirty="0"/>
              <a:t> (</a:t>
            </a:r>
            <a:r>
              <a:rPr lang="sv-SE" dirty="0" err="1"/>
              <a:t>left</a:t>
            </a:r>
            <a:r>
              <a:rPr lang="sv-SE" dirty="0"/>
              <a:t> </a:t>
            </a:r>
            <a:r>
              <a:rPr lang="sv-SE" dirty="0" err="1"/>
              <a:t>side</a:t>
            </a:r>
            <a:r>
              <a:rPr lang="sv-SE" dirty="0"/>
              <a:t>)</a:t>
            </a:r>
            <a:br>
              <a:rPr lang="sv-SE" dirty="0"/>
            </a:br>
            <a:br>
              <a:rPr lang="sv-SE" dirty="0"/>
            </a:br>
            <a:br>
              <a:rPr lang="sv-SE" dirty="0"/>
            </a:br>
            <a:r>
              <a:rPr lang="en-US" sz="1600" i="1" dirty="0"/>
              <a:t>When finished, throw away paper trash, </a:t>
            </a:r>
            <a:br>
              <a:rPr lang="en-US" sz="1600" i="1" dirty="0"/>
            </a:br>
            <a:r>
              <a:rPr lang="en-US" sz="1600" i="1" dirty="0"/>
              <a:t>leave leftover food on the plate, </a:t>
            </a:r>
            <a:br>
              <a:rPr lang="en-US" sz="1600" i="1" dirty="0"/>
            </a:br>
            <a:r>
              <a:rPr lang="en-US" sz="1600" i="1" dirty="0"/>
              <a:t>and put your tray on the conveyor belt.</a:t>
            </a:r>
            <a:endParaRPr kumimoji="0" lang="sv-SE" altLang="sv-SE" sz="1600" b="0" i="1" u="none" strike="noStrike" cap="none" normalizeH="0" baseline="0" dirty="0">
              <a:ln>
                <a:noFill/>
              </a:ln>
              <a:solidFill>
                <a:schemeClr val="tx1"/>
              </a:solidFill>
              <a:effectLst/>
              <a:latin typeface="Arial" panose="020B0604020202020204" pitchFamily="34" charset="0"/>
            </a:endParaRPr>
          </a:p>
        </p:txBody>
      </p:sp>
      <p:sp>
        <p:nvSpPr>
          <p:cNvPr id="3" name="Platshållare för text 2">
            <a:extLst>
              <a:ext uri="{FF2B5EF4-FFF2-40B4-BE49-F238E27FC236}">
                <a16:creationId xmlns:a16="http://schemas.microsoft.com/office/drawing/2014/main" id="{E49DD964-800A-915A-2A9B-1020D750FBF3}"/>
              </a:ext>
            </a:extLst>
          </p:cNvPr>
          <p:cNvSpPr>
            <a:spLocks noGrp="1"/>
          </p:cNvSpPr>
          <p:nvPr>
            <p:ph type="body" sz="quarter" idx="14"/>
          </p:nvPr>
        </p:nvSpPr>
        <p:spPr/>
        <p:txBody>
          <a:bodyPr/>
          <a:lstStyle/>
          <a:p>
            <a:endParaRPr lang="sv-SE"/>
          </a:p>
        </p:txBody>
      </p:sp>
      <p:pic>
        <p:nvPicPr>
          <p:cNvPr id="9" name="Platshållare för bild 8" descr="En bild som visar möbler, inomhus, stol, sal&#10;&#10;AI-genererat innehåll kan vara felaktigt.">
            <a:extLst>
              <a:ext uri="{FF2B5EF4-FFF2-40B4-BE49-F238E27FC236}">
                <a16:creationId xmlns:a16="http://schemas.microsoft.com/office/drawing/2014/main" id="{F2376552-239F-316F-EDBA-C59C06650759}"/>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r="-10913"/>
          <a:stretch>
            <a:fillRect/>
          </a:stretch>
        </p:blipFill>
        <p:spPr>
          <a:xfrm>
            <a:off x="1" y="3112670"/>
            <a:ext cx="4917017" cy="3220812"/>
          </a:xfrm>
        </p:spPr>
      </p:pic>
      <p:pic>
        <p:nvPicPr>
          <p:cNvPr id="13" name="Bildobjekt 12" descr="En bild som visar inomhus, innertak, vägg, skrivbord&#10;&#10;AI-genererat innehåll kan vara felaktigt.">
            <a:extLst>
              <a:ext uri="{FF2B5EF4-FFF2-40B4-BE49-F238E27FC236}">
                <a16:creationId xmlns:a16="http://schemas.microsoft.com/office/drawing/2014/main" id="{EADF9AE3-F2B7-8E9D-F544-B4568D33BDE9}"/>
              </a:ext>
            </a:extLst>
          </p:cNvPr>
          <p:cNvPicPr>
            <a:picLocks noChangeAspect="1"/>
          </p:cNvPicPr>
          <p:nvPr/>
        </p:nvPicPr>
        <p:blipFill>
          <a:blip r:embed="rId4" cstate="email">
            <a:extLst>
              <a:ext uri="{28A0092B-C50C-407E-A947-70E740481C1C}">
                <a14:useLocalDpi xmlns:a14="http://schemas.microsoft.com/office/drawing/2010/main"/>
              </a:ext>
            </a:extLst>
          </a:blip>
          <a:srcRect t="-3474"/>
          <a:stretch>
            <a:fillRect/>
          </a:stretch>
        </p:blipFill>
        <p:spPr>
          <a:xfrm>
            <a:off x="0" y="-108142"/>
            <a:ext cx="4445454" cy="3220812"/>
          </a:xfrm>
          <a:prstGeom prst="rect">
            <a:avLst/>
          </a:prstGeom>
        </p:spPr>
      </p:pic>
    </p:spTree>
    <p:extLst>
      <p:ext uri="{BB962C8B-B14F-4D97-AF65-F5344CB8AC3E}">
        <p14:creationId xmlns:p14="http://schemas.microsoft.com/office/powerpoint/2010/main" val="18955543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0D0B3-9509-86F6-0A7C-CF7BDB155EA5}"/>
            </a:ext>
          </a:extLst>
        </p:cNvPr>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26753A87-3235-CA28-5862-53E2E87D8E69}"/>
              </a:ext>
            </a:extLst>
          </p:cNvPr>
          <p:cNvSpPr>
            <a:spLocks noGrp="1"/>
          </p:cNvSpPr>
          <p:nvPr>
            <p:ph type="body" sz="quarter" idx="11"/>
          </p:nvPr>
        </p:nvSpPr>
        <p:spPr/>
        <p:txBody>
          <a:bodyPr/>
          <a:lstStyle/>
          <a:p>
            <a:r>
              <a:rPr lang="sv-SE" dirty="0" err="1"/>
              <a:t>Help</a:t>
            </a:r>
            <a:r>
              <a:rPr lang="sv-SE" dirty="0"/>
              <a:t> the </a:t>
            </a:r>
            <a:r>
              <a:rPr lang="sv-SE" dirty="0" err="1"/>
              <a:t>food</a:t>
            </a:r>
            <a:r>
              <a:rPr lang="sv-SE" dirty="0"/>
              <a:t> service go fast so </a:t>
            </a:r>
            <a:r>
              <a:rPr lang="sv-SE" dirty="0" err="1"/>
              <a:t>everyone</a:t>
            </a:r>
            <a:r>
              <a:rPr lang="sv-SE" dirty="0"/>
              <a:t> </a:t>
            </a:r>
            <a:r>
              <a:rPr lang="sv-SE" dirty="0" err="1"/>
              <a:t>can</a:t>
            </a:r>
            <a:r>
              <a:rPr lang="sv-SE" dirty="0"/>
              <a:t> </a:t>
            </a:r>
            <a:r>
              <a:rPr lang="sv-SE" dirty="0" err="1"/>
              <a:t>eat</a:t>
            </a:r>
            <a:r>
              <a:rPr lang="sv-SE" dirty="0"/>
              <a:t>.</a:t>
            </a:r>
          </a:p>
        </p:txBody>
      </p:sp>
      <p:sp>
        <p:nvSpPr>
          <p:cNvPr id="4" name="Rubrik 3">
            <a:extLst>
              <a:ext uri="{FF2B5EF4-FFF2-40B4-BE49-F238E27FC236}">
                <a16:creationId xmlns:a16="http://schemas.microsoft.com/office/drawing/2014/main" id="{F78FE621-0521-A175-DEB3-1E0D62613BA3}"/>
              </a:ext>
            </a:extLst>
          </p:cNvPr>
          <p:cNvSpPr>
            <a:spLocks noGrp="1"/>
          </p:cNvSpPr>
          <p:nvPr>
            <p:ph type="title"/>
          </p:nvPr>
        </p:nvSpPr>
        <p:spPr/>
        <p:txBody>
          <a:bodyPr/>
          <a:lstStyle/>
          <a:p>
            <a:r>
              <a:rPr lang="sv-SE" dirty="0"/>
              <a:t>Before </a:t>
            </a:r>
            <a:r>
              <a:rPr lang="sv-SE" dirty="0" err="1"/>
              <a:t>we</a:t>
            </a:r>
            <a:r>
              <a:rPr lang="sv-SE" dirty="0"/>
              <a:t> </a:t>
            </a:r>
            <a:r>
              <a:rPr lang="sv-SE" dirty="0" err="1"/>
              <a:t>leave</a:t>
            </a:r>
            <a:endParaRPr lang="sv-SE" dirty="0"/>
          </a:p>
        </p:txBody>
      </p:sp>
      <p:sp>
        <p:nvSpPr>
          <p:cNvPr id="10" name="Rectangle 4">
            <a:extLst>
              <a:ext uri="{FF2B5EF4-FFF2-40B4-BE49-F238E27FC236}">
                <a16:creationId xmlns:a16="http://schemas.microsoft.com/office/drawing/2014/main" id="{0267BFB2-726A-CDE7-63F6-56A226C78D14}"/>
              </a:ext>
            </a:extLst>
          </p:cNvPr>
          <p:cNvSpPr>
            <a:spLocks noGrp="1" noChangeArrowheads="1"/>
          </p:cNvSpPr>
          <p:nvPr>
            <p:ph type="body" sz="quarter" idx="13"/>
          </p:nvPr>
        </p:nvSpPr>
        <p:spPr bwMode="auto">
          <a:xfrm>
            <a:off x="5557697" y="2456769"/>
            <a:ext cx="6329504" cy="2672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a:t>15 min walk to IKEA</a:t>
            </a:r>
          </a:p>
          <a:p>
            <a:r>
              <a:rPr lang="en-US" dirty="0"/>
              <a:t>🚻 Bathrooms: to the left of room B101</a:t>
            </a:r>
          </a:p>
          <a:p>
            <a:r>
              <a:rPr lang="en-US" dirty="0"/>
              <a:t>👟 You can </a:t>
            </a:r>
            <a:r>
              <a:rPr lang="en-US" b="1" dirty="0"/>
              <a:t>walk to IKEA right away</a:t>
            </a:r>
            <a:endParaRPr lang="en-US" dirty="0"/>
          </a:p>
          <a:p>
            <a:r>
              <a:rPr lang="en-US" dirty="0"/>
              <a:t>👥 Or wait — someone will walk together with you</a:t>
            </a:r>
          </a:p>
          <a:p>
            <a:r>
              <a:rPr lang="en-US" dirty="0"/>
              <a:t>⏰ Be back on campus by </a:t>
            </a:r>
            <a:r>
              <a:rPr lang="en-US" b="1" dirty="0"/>
              <a:t>13:25</a:t>
            </a:r>
            <a:r>
              <a:rPr lang="en-US" dirty="0"/>
              <a:t> </a:t>
            </a:r>
          </a:p>
          <a:p>
            <a:r>
              <a:rPr lang="en-US" dirty="0"/>
              <a:t>🕧 Walk back together at </a:t>
            </a:r>
            <a:r>
              <a:rPr lang="en-US" b="1" dirty="0"/>
              <a:t>13:10</a:t>
            </a:r>
            <a:r>
              <a:rPr lang="en-US" dirty="0"/>
              <a:t> (Meet outside IKEA, optional)</a:t>
            </a:r>
          </a:p>
        </p:txBody>
      </p:sp>
      <p:sp>
        <p:nvSpPr>
          <p:cNvPr id="3" name="Platshållare för text 2">
            <a:extLst>
              <a:ext uri="{FF2B5EF4-FFF2-40B4-BE49-F238E27FC236}">
                <a16:creationId xmlns:a16="http://schemas.microsoft.com/office/drawing/2014/main" id="{D4D62740-7EBD-9007-430A-DC928E0A7058}"/>
              </a:ext>
            </a:extLst>
          </p:cNvPr>
          <p:cNvSpPr>
            <a:spLocks noGrp="1"/>
          </p:cNvSpPr>
          <p:nvPr>
            <p:ph type="body" sz="quarter" idx="14"/>
          </p:nvPr>
        </p:nvSpPr>
        <p:spPr/>
        <p:txBody>
          <a:bodyPr/>
          <a:lstStyle/>
          <a:p>
            <a:endParaRPr lang="sv-SE"/>
          </a:p>
        </p:txBody>
      </p:sp>
      <p:pic>
        <p:nvPicPr>
          <p:cNvPr id="6150" name="Picture 6" descr="Blog Zweden: Ikea Noorwegen en Zweden">
            <a:extLst>
              <a:ext uri="{FF2B5EF4-FFF2-40B4-BE49-F238E27FC236}">
                <a16:creationId xmlns:a16="http://schemas.microsoft.com/office/drawing/2014/main" id="{69B2F49A-F5E0-B1BA-8ECC-CBD89530FDCE}"/>
              </a:ext>
            </a:extLst>
          </p:cNvPr>
          <p:cNvPicPr>
            <a:picLocks noGrp="1" noChangeAspect="1" noChangeArrowheads="1"/>
          </p:cNvPicPr>
          <p:nvPr>
            <p:ph type="pic" sz="quarter" idx="10"/>
          </p:nvPr>
        </p:nvPicPr>
        <p:blipFill rotWithShape="1">
          <a:blip r:embed="rId3"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4830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DD953-12C9-A0A2-F818-70FF63FC4D53}"/>
            </a:ext>
          </a:extLst>
        </p:cNvPr>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0B4EA2FF-4AF9-0C57-ED07-CE97FE55D3D6}"/>
              </a:ext>
            </a:extLst>
          </p:cNvPr>
          <p:cNvSpPr>
            <a:spLocks noGrp="1"/>
          </p:cNvSpPr>
          <p:nvPr>
            <p:ph type="body" sz="quarter" idx="10"/>
          </p:nvPr>
        </p:nvSpPr>
        <p:spPr/>
        <p:txBody>
          <a:bodyPr/>
          <a:lstStyle/>
          <a:p>
            <a:endParaRPr lang="sv-SE"/>
          </a:p>
        </p:txBody>
      </p:sp>
      <p:sp>
        <p:nvSpPr>
          <p:cNvPr id="4" name="Rubrik 3">
            <a:extLst>
              <a:ext uri="{FF2B5EF4-FFF2-40B4-BE49-F238E27FC236}">
                <a16:creationId xmlns:a16="http://schemas.microsoft.com/office/drawing/2014/main" id="{B6A46FE3-6C38-062C-0C3C-35FEBB28093C}"/>
              </a:ext>
            </a:extLst>
          </p:cNvPr>
          <p:cNvSpPr>
            <a:spLocks noGrp="1"/>
          </p:cNvSpPr>
          <p:nvPr>
            <p:ph type="title"/>
          </p:nvPr>
        </p:nvSpPr>
        <p:spPr/>
        <p:txBody>
          <a:bodyPr/>
          <a:lstStyle/>
          <a:p>
            <a:r>
              <a:rPr lang="sv-SE" dirty="0" err="1">
                <a:cs typeface="Arial"/>
              </a:rPr>
              <a:t>Afternoon</a:t>
            </a:r>
            <a:r>
              <a:rPr lang="sv-SE" dirty="0">
                <a:cs typeface="Arial"/>
              </a:rPr>
              <a:t> program</a:t>
            </a:r>
          </a:p>
        </p:txBody>
      </p:sp>
      <p:sp>
        <p:nvSpPr>
          <p:cNvPr id="6" name="Platshållare för text 5">
            <a:extLst>
              <a:ext uri="{FF2B5EF4-FFF2-40B4-BE49-F238E27FC236}">
                <a16:creationId xmlns:a16="http://schemas.microsoft.com/office/drawing/2014/main" id="{44A8F872-4235-BD03-5A97-1D5FD83259AB}"/>
              </a:ext>
            </a:extLst>
          </p:cNvPr>
          <p:cNvSpPr>
            <a:spLocks noGrp="1"/>
          </p:cNvSpPr>
          <p:nvPr>
            <p:ph type="body" sz="quarter" idx="13"/>
          </p:nvPr>
        </p:nvSpPr>
        <p:spPr/>
        <p:txBody>
          <a:bodyPr lIns="91440" tIns="45720" rIns="91440" bIns="45720" anchor="t"/>
          <a:lstStyle/>
          <a:p>
            <a:r>
              <a:rPr lang="sv-SE" b="1" dirty="0">
                <a:cs typeface="Arial"/>
              </a:rPr>
              <a:t>13:30-14:30 Mini fair </a:t>
            </a:r>
            <a:r>
              <a:rPr lang="sv-SE" b="1" dirty="0" err="1">
                <a:cs typeface="Arial"/>
              </a:rPr>
              <a:t>outside</a:t>
            </a:r>
            <a:r>
              <a:rPr lang="sv-SE" b="1" dirty="0">
                <a:cs typeface="Arial"/>
              </a:rPr>
              <a:t> B101(</a:t>
            </a:r>
            <a:r>
              <a:rPr lang="sv-SE" b="1" dirty="0" err="1">
                <a:cs typeface="Arial"/>
              </a:rPr>
              <a:t>wifi</a:t>
            </a:r>
            <a:r>
              <a:rPr lang="sv-SE" b="1" dirty="0">
                <a:cs typeface="Arial"/>
              </a:rPr>
              <a:t> </a:t>
            </a:r>
            <a:r>
              <a:rPr lang="sv-SE" b="1" dirty="0" err="1">
                <a:cs typeface="Arial"/>
              </a:rPr>
              <a:t>help</a:t>
            </a:r>
            <a:r>
              <a:rPr lang="sv-SE" b="1" dirty="0">
                <a:cs typeface="Arial"/>
              </a:rPr>
              <a:t>, campus tours, </a:t>
            </a:r>
            <a:r>
              <a:rPr lang="sv-SE" b="1" dirty="0" err="1">
                <a:cs typeface="Arial"/>
              </a:rPr>
              <a:t>help</a:t>
            </a:r>
            <a:r>
              <a:rPr lang="sv-SE" b="1" dirty="0">
                <a:cs typeface="Arial"/>
              </a:rPr>
              <a:t> with </a:t>
            </a:r>
            <a:r>
              <a:rPr lang="sv-SE" b="1" dirty="0" err="1">
                <a:cs typeface="Arial"/>
              </a:rPr>
              <a:t>courses</a:t>
            </a:r>
            <a:r>
              <a:rPr lang="sv-SE" b="1" dirty="0">
                <a:cs typeface="Arial"/>
              </a:rPr>
              <a:t>, </a:t>
            </a:r>
            <a:r>
              <a:rPr lang="sv-SE" b="1" dirty="0" err="1">
                <a:cs typeface="Arial"/>
              </a:rPr>
              <a:t>sign</a:t>
            </a:r>
            <a:r>
              <a:rPr lang="sv-SE" b="1" dirty="0">
                <a:cs typeface="Arial"/>
              </a:rPr>
              <a:t> </a:t>
            </a:r>
            <a:r>
              <a:rPr lang="sv-SE" b="1" dirty="0" err="1">
                <a:cs typeface="Arial"/>
              </a:rPr>
              <a:t>up</a:t>
            </a:r>
            <a:r>
              <a:rPr lang="sv-SE" b="1" dirty="0">
                <a:cs typeface="Arial"/>
              </a:rPr>
              <a:t> for student union </a:t>
            </a:r>
            <a:r>
              <a:rPr lang="sv-SE" b="1" dirty="0" err="1">
                <a:cs typeface="Arial"/>
              </a:rPr>
              <a:t>membership</a:t>
            </a:r>
            <a:r>
              <a:rPr lang="sv-SE" b="1" dirty="0">
                <a:cs typeface="Arial"/>
              </a:rPr>
              <a:t>)</a:t>
            </a:r>
          </a:p>
          <a:p>
            <a:r>
              <a:rPr lang="sv-SE" b="1" dirty="0">
                <a:cs typeface="Arial"/>
              </a:rPr>
              <a:t>13:30-16:00 </a:t>
            </a:r>
            <a:r>
              <a:rPr lang="sv-SE" b="1" dirty="0" err="1">
                <a:cs typeface="Arial"/>
              </a:rPr>
              <a:t>Keycards</a:t>
            </a:r>
            <a:r>
              <a:rPr lang="sv-SE" b="1" dirty="0">
                <a:cs typeface="Arial"/>
              </a:rPr>
              <a:t> </a:t>
            </a:r>
            <a:r>
              <a:rPr lang="sv-SE" b="1" dirty="0" err="1">
                <a:cs typeface="Arial"/>
              </a:rPr>
              <a:t>photographs</a:t>
            </a:r>
            <a:r>
              <a:rPr lang="sv-SE" b="1" dirty="0">
                <a:cs typeface="Arial"/>
              </a:rPr>
              <a:t> at the reception (</a:t>
            </a:r>
            <a:r>
              <a:rPr lang="sv-SE" b="1" dirty="0" err="1">
                <a:cs typeface="Arial"/>
              </a:rPr>
              <a:t>only</a:t>
            </a:r>
            <a:r>
              <a:rPr lang="sv-SE" b="1" dirty="0">
                <a:cs typeface="Arial"/>
              </a:rPr>
              <a:t> </a:t>
            </a:r>
            <a:r>
              <a:rPr lang="sv-SE" b="1" dirty="0" err="1">
                <a:cs typeface="Arial"/>
              </a:rPr>
              <a:t>if</a:t>
            </a:r>
            <a:r>
              <a:rPr lang="sv-SE" b="1" dirty="0">
                <a:cs typeface="Arial"/>
              </a:rPr>
              <a:t> </a:t>
            </a:r>
            <a:r>
              <a:rPr lang="sv-SE" b="1" dirty="0" err="1">
                <a:cs typeface="Arial"/>
              </a:rPr>
              <a:t>you</a:t>
            </a:r>
            <a:r>
              <a:rPr lang="sv-SE" b="1" dirty="0">
                <a:cs typeface="Arial"/>
              </a:rPr>
              <a:t> </a:t>
            </a:r>
            <a:r>
              <a:rPr lang="sv-SE" b="1" dirty="0" err="1">
                <a:cs typeface="Arial"/>
              </a:rPr>
              <a:t>already</a:t>
            </a:r>
            <a:r>
              <a:rPr lang="sv-SE" b="1" dirty="0">
                <a:cs typeface="Arial"/>
              </a:rPr>
              <a:t> </a:t>
            </a:r>
            <a:r>
              <a:rPr lang="sv-SE" b="1" dirty="0" err="1">
                <a:cs typeface="Arial"/>
              </a:rPr>
              <a:t>have</a:t>
            </a:r>
            <a:r>
              <a:rPr lang="sv-SE" b="1" dirty="0">
                <a:cs typeface="Arial"/>
              </a:rPr>
              <a:t> an </a:t>
            </a:r>
            <a:r>
              <a:rPr lang="sv-SE" b="1" dirty="0" err="1">
                <a:cs typeface="Arial"/>
              </a:rPr>
              <a:t>appointent</a:t>
            </a:r>
            <a:r>
              <a:rPr lang="sv-SE" b="1" dirty="0">
                <a:cs typeface="Arial"/>
              </a:rPr>
              <a:t>)</a:t>
            </a:r>
          </a:p>
          <a:p>
            <a:r>
              <a:rPr lang="sv-SE" b="1" dirty="0">
                <a:cs typeface="Arial"/>
              </a:rPr>
              <a:t>14:30-15:00 Feedback and Fika at the </a:t>
            </a:r>
            <a:r>
              <a:rPr lang="sv-SE" b="1" dirty="0" err="1">
                <a:cs typeface="Arial"/>
              </a:rPr>
              <a:t>staircase</a:t>
            </a:r>
            <a:r>
              <a:rPr lang="sv-SE" b="1" dirty="0">
                <a:cs typeface="Arial"/>
              </a:rPr>
              <a:t> of </a:t>
            </a:r>
            <a:r>
              <a:rPr lang="sv-SE" b="1" dirty="0" err="1">
                <a:cs typeface="Arial"/>
              </a:rPr>
              <a:t>knowledge</a:t>
            </a:r>
            <a:endParaRPr lang="sv-SE" b="1" dirty="0">
              <a:cs typeface="Arial"/>
            </a:endParaRPr>
          </a:p>
          <a:p>
            <a:r>
              <a:rPr lang="sv-SE" b="1" dirty="0">
                <a:cs typeface="Arial"/>
              </a:rPr>
              <a:t>15:00-15:30 </a:t>
            </a:r>
            <a:r>
              <a:rPr lang="sv-SE" b="1" dirty="0" err="1">
                <a:cs typeface="Arial"/>
              </a:rPr>
              <a:t>Additional</a:t>
            </a:r>
            <a:r>
              <a:rPr lang="sv-SE" b="1" dirty="0">
                <a:cs typeface="Arial"/>
              </a:rPr>
              <a:t> campus tours</a:t>
            </a:r>
          </a:p>
          <a:p>
            <a:endParaRPr lang="sv-SE" dirty="0">
              <a:cs typeface="Arial"/>
            </a:endParaRPr>
          </a:p>
          <a:p>
            <a:pPr marL="0" indent="0">
              <a:buNone/>
            </a:pPr>
            <a:endParaRPr lang="sv-SE" dirty="0">
              <a:cs typeface="Arial"/>
            </a:endParaRPr>
          </a:p>
          <a:p>
            <a:pPr marL="0" indent="0">
              <a:buNone/>
            </a:pPr>
            <a:endParaRPr lang="sv-SE" dirty="0"/>
          </a:p>
          <a:p>
            <a:pPr marL="0" indent="0">
              <a:buNone/>
            </a:pPr>
            <a:endParaRPr lang="sv-SE" dirty="0"/>
          </a:p>
        </p:txBody>
      </p:sp>
    </p:spTree>
    <p:extLst>
      <p:ext uri="{BB962C8B-B14F-4D97-AF65-F5344CB8AC3E}">
        <p14:creationId xmlns:p14="http://schemas.microsoft.com/office/powerpoint/2010/main" val="1873057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hedule of the week&#10;&#10;AI-generated content may be incorrect.">
            <a:extLst>
              <a:ext uri="{FF2B5EF4-FFF2-40B4-BE49-F238E27FC236}">
                <a16:creationId xmlns:a16="http://schemas.microsoft.com/office/drawing/2014/main" id="{0CDEB42F-00CE-345E-78F3-0F7548E913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9708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1D2E1E20-E6AA-5D14-A019-3B5CC5EE56B1}"/>
              </a:ext>
            </a:extLst>
          </p:cNvPr>
          <p:cNvSpPr>
            <a:spLocks noGrp="1"/>
          </p:cNvSpPr>
          <p:nvPr>
            <p:ph type="body" sz="quarter" idx="13"/>
          </p:nvPr>
        </p:nvSpPr>
        <p:spPr/>
        <p:txBody>
          <a:bodyPr/>
          <a:lstStyle/>
          <a:p>
            <a:r>
              <a:rPr lang="sv-SE" dirty="0" err="1"/>
              <a:t>Take</a:t>
            </a:r>
            <a:r>
              <a:rPr lang="sv-SE" dirty="0"/>
              <a:t> </a:t>
            </a:r>
            <a:r>
              <a:rPr lang="sv-SE" dirty="0" err="1"/>
              <a:t>out</a:t>
            </a:r>
            <a:r>
              <a:rPr lang="sv-SE" dirty="0"/>
              <a:t> </a:t>
            </a:r>
            <a:r>
              <a:rPr lang="sv-SE" dirty="0" err="1"/>
              <a:t>your</a:t>
            </a:r>
            <a:r>
              <a:rPr lang="sv-SE" dirty="0"/>
              <a:t> </a:t>
            </a:r>
            <a:r>
              <a:rPr lang="sv-SE" dirty="0" err="1"/>
              <a:t>phone</a:t>
            </a:r>
            <a:r>
              <a:rPr lang="sv-SE" dirty="0"/>
              <a:t> and go to kahoot.it</a:t>
            </a:r>
          </a:p>
        </p:txBody>
      </p:sp>
      <p:sp>
        <p:nvSpPr>
          <p:cNvPr id="6" name="Rubrik 5">
            <a:extLst>
              <a:ext uri="{FF2B5EF4-FFF2-40B4-BE49-F238E27FC236}">
                <a16:creationId xmlns:a16="http://schemas.microsoft.com/office/drawing/2014/main" id="{ED261D88-E6E5-F68B-F2CD-3F9B9B243C4A}"/>
              </a:ext>
            </a:extLst>
          </p:cNvPr>
          <p:cNvSpPr>
            <a:spLocks noGrp="1"/>
          </p:cNvSpPr>
          <p:nvPr>
            <p:ph type="title"/>
          </p:nvPr>
        </p:nvSpPr>
        <p:spPr/>
        <p:txBody>
          <a:bodyPr/>
          <a:lstStyle/>
          <a:p>
            <a:r>
              <a:rPr lang="sv-SE" dirty="0"/>
              <a:t>Time for a </a:t>
            </a:r>
            <a:r>
              <a:rPr lang="sv-SE" dirty="0" err="1"/>
              <a:t>Quiz</a:t>
            </a:r>
            <a:r>
              <a:rPr lang="sv-SE" dirty="0"/>
              <a:t> (with a </a:t>
            </a:r>
            <a:r>
              <a:rPr lang="sv-SE" dirty="0" err="1"/>
              <a:t>prize</a:t>
            </a:r>
            <a:r>
              <a:rPr lang="sv-SE" dirty="0"/>
              <a:t>!)</a:t>
            </a:r>
          </a:p>
        </p:txBody>
      </p:sp>
    </p:spTree>
    <p:extLst>
      <p:ext uri="{BB962C8B-B14F-4D97-AF65-F5344CB8AC3E}">
        <p14:creationId xmlns:p14="http://schemas.microsoft.com/office/powerpoint/2010/main" val="771137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D6526D-6EB0-4A0E-9F35-95B95846BF30}"/>
              </a:ext>
            </a:extLst>
          </p:cNvPr>
          <p:cNvSpPr>
            <a:spLocks noGrp="1"/>
          </p:cNvSpPr>
          <p:nvPr>
            <p:ph type="ctrTitle"/>
          </p:nvPr>
        </p:nvSpPr>
        <p:spPr/>
        <p:txBody>
          <a:bodyPr/>
          <a:lstStyle/>
          <a:p>
            <a:endParaRPr lang="sv-SE"/>
          </a:p>
        </p:txBody>
      </p:sp>
      <p:sp>
        <p:nvSpPr>
          <p:cNvPr id="3" name="Underrubrik 2">
            <a:extLst>
              <a:ext uri="{FF2B5EF4-FFF2-40B4-BE49-F238E27FC236}">
                <a16:creationId xmlns:a16="http://schemas.microsoft.com/office/drawing/2014/main" id="{C83C9D8D-EC17-430D-8593-9700B1E7DCA1}"/>
              </a:ext>
            </a:extLst>
          </p:cNvPr>
          <p:cNvSpPr>
            <a:spLocks noGrp="1"/>
          </p:cNvSpPr>
          <p:nvPr>
            <p:ph type="subTitle" idx="1"/>
          </p:nvPr>
        </p:nvSpPr>
        <p:spPr/>
        <p:txBody>
          <a:bodyPr/>
          <a:lstStyle/>
          <a:p>
            <a:endParaRPr lang="sv-SE"/>
          </a:p>
        </p:txBody>
      </p:sp>
      <p:pic>
        <p:nvPicPr>
          <p:cNvPr id="5" name="Bildobjekt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ruta 6"/>
          <p:cNvSpPr txBox="1"/>
          <p:nvPr/>
        </p:nvSpPr>
        <p:spPr>
          <a:xfrm>
            <a:off x="276225" y="4886860"/>
            <a:ext cx="3816350" cy="1508105"/>
          </a:xfrm>
          <a:prstGeom prst="rect">
            <a:avLst/>
          </a:prstGeom>
          <a:noFill/>
        </p:spPr>
        <p:txBody>
          <a:bodyPr wrap="square" rtlCol="0">
            <a:spAutoFit/>
          </a:bodyPr>
          <a:lstStyle/>
          <a:p>
            <a:r>
              <a:rPr lang="sv-SE" sz="3600" dirty="0">
                <a:solidFill>
                  <a:schemeClr val="bg1"/>
                </a:solidFill>
                <a:latin typeface="Source Sans Pro SemiBold" panose="020B0603030403020204" pitchFamily="34" charset="0"/>
                <a:ea typeface="Source Sans Pro SemiBold" panose="020B0603030403020204" pitchFamily="34" charset="0"/>
              </a:rPr>
              <a:t>Niklas Sjögren</a:t>
            </a:r>
          </a:p>
          <a:p>
            <a:r>
              <a:rPr lang="sv-SE" sz="2800" dirty="0">
                <a:solidFill>
                  <a:schemeClr val="bg1"/>
                </a:solidFill>
                <a:latin typeface="Source Sans Pro" panose="020B0503030403020204" pitchFamily="34" charset="0"/>
                <a:ea typeface="Source Sans Pro" panose="020B0503030403020204" pitchFamily="34" charset="0"/>
              </a:rPr>
              <a:t>Student </a:t>
            </a:r>
            <a:r>
              <a:rPr lang="sv-SE" sz="2800" dirty="0" err="1">
                <a:solidFill>
                  <a:schemeClr val="bg1"/>
                </a:solidFill>
                <a:latin typeface="Source Sans Pro" panose="020B0503030403020204" pitchFamily="34" charset="0"/>
                <a:ea typeface="Source Sans Pro" panose="020B0503030403020204" pitchFamily="34" charset="0"/>
              </a:rPr>
              <a:t>coordinator</a:t>
            </a:r>
            <a:endParaRPr lang="sv-SE" sz="2800" dirty="0">
              <a:solidFill>
                <a:schemeClr val="bg1"/>
              </a:solidFill>
              <a:latin typeface="Source Sans Pro" panose="020B0503030403020204" pitchFamily="34" charset="0"/>
              <a:ea typeface="Source Sans Pro" panose="020B0503030403020204" pitchFamily="34" charset="0"/>
            </a:endParaRPr>
          </a:p>
          <a:p>
            <a:r>
              <a:rPr lang="sv-SE" sz="2800" dirty="0">
                <a:solidFill>
                  <a:schemeClr val="bg1"/>
                </a:solidFill>
                <a:latin typeface="Source Sans Pro" panose="020B0503030403020204" pitchFamily="34" charset="0"/>
                <a:ea typeface="Source Sans Pro" panose="020B0503030403020204" pitchFamily="34" charset="0"/>
              </a:rPr>
              <a:t>Borlänge</a:t>
            </a:r>
          </a:p>
        </p:txBody>
      </p:sp>
      <p:sp>
        <p:nvSpPr>
          <p:cNvPr id="9" name="textruta 8"/>
          <p:cNvSpPr txBox="1"/>
          <p:nvPr/>
        </p:nvSpPr>
        <p:spPr>
          <a:xfrm>
            <a:off x="8099425" y="4883348"/>
            <a:ext cx="3816350" cy="1508105"/>
          </a:xfrm>
          <a:prstGeom prst="rect">
            <a:avLst/>
          </a:prstGeom>
          <a:noFill/>
        </p:spPr>
        <p:txBody>
          <a:bodyPr wrap="square" rtlCol="0">
            <a:spAutoFit/>
          </a:bodyPr>
          <a:lstStyle/>
          <a:p>
            <a:r>
              <a:rPr lang="sv-SE" sz="3600" dirty="0">
                <a:solidFill>
                  <a:schemeClr val="bg1"/>
                </a:solidFill>
                <a:latin typeface="Source Sans Pro SemiBold" panose="020B0603030403020204" pitchFamily="34" charset="0"/>
                <a:ea typeface="Source Sans Pro SemiBold" panose="020B0603030403020204" pitchFamily="34" charset="0"/>
              </a:rPr>
              <a:t>Jacob Ode</a:t>
            </a:r>
          </a:p>
          <a:p>
            <a:r>
              <a:rPr lang="sv-SE" sz="2800" dirty="0">
                <a:solidFill>
                  <a:schemeClr val="bg1"/>
                </a:solidFill>
                <a:latin typeface="Source Sans Pro" panose="020B0503030403020204" pitchFamily="34" charset="0"/>
                <a:ea typeface="Source Sans Pro" panose="020B0503030403020204" pitchFamily="34" charset="0"/>
              </a:rPr>
              <a:t>Business coach</a:t>
            </a:r>
          </a:p>
          <a:p>
            <a:r>
              <a:rPr lang="sv-SE" sz="2800" dirty="0">
                <a:solidFill>
                  <a:schemeClr val="bg1"/>
                </a:solidFill>
                <a:latin typeface="Source Sans Pro" panose="020B0503030403020204" pitchFamily="34" charset="0"/>
                <a:ea typeface="Source Sans Pro" panose="020B0503030403020204" pitchFamily="34" charset="0"/>
              </a:rPr>
              <a:t>Dalarna Science Park</a:t>
            </a:r>
          </a:p>
        </p:txBody>
      </p:sp>
      <p:sp>
        <p:nvSpPr>
          <p:cNvPr id="4" name="Rektangel 3">
            <a:extLst>
              <a:ext uri="{FF2B5EF4-FFF2-40B4-BE49-F238E27FC236}">
                <a16:creationId xmlns:a16="http://schemas.microsoft.com/office/drawing/2014/main" id="{44343231-DD85-0A07-045F-75C155D2EB4A}"/>
              </a:ext>
            </a:extLst>
          </p:cNvPr>
          <p:cNvSpPr/>
          <p:nvPr/>
        </p:nvSpPr>
        <p:spPr>
          <a:xfrm>
            <a:off x="10590028" y="6407527"/>
            <a:ext cx="1571523" cy="4602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descr="En bild som visar Teckensnitt, text, Grafik, grafisk design&#10;&#10;Automatiskt genererad beskrivning">
            <a:extLst>
              <a:ext uri="{FF2B5EF4-FFF2-40B4-BE49-F238E27FC236}">
                <a16:creationId xmlns:a16="http://schemas.microsoft.com/office/drawing/2014/main" id="{446BC5C9-2DA5-D5D9-2E13-1C3327F4E5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74828" y="6375379"/>
            <a:ext cx="1232095" cy="403995"/>
          </a:xfrm>
          <a:prstGeom prst="rect">
            <a:avLst/>
          </a:prstGeom>
        </p:spPr>
      </p:pic>
      <p:sp>
        <p:nvSpPr>
          <p:cNvPr id="11" name="textruta 10">
            <a:extLst>
              <a:ext uri="{FF2B5EF4-FFF2-40B4-BE49-F238E27FC236}">
                <a16:creationId xmlns:a16="http://schemas.microsoft.com/office/drawing/2014/main" id="{FAF4FDA5-850A-9CC3-C199-8A5D59351CC4}"/>
              </a:ext>
            </a:extLst>
          </p:cNvPr>
          <p:cNvSpPr txBox="1"/>
          <p:nvPr/>
        </p:nvSpPr>
        <p:spPr>
          <a:xfrm>
            <a:off x="4092575" y="4886860"/>
            <a:ext cx="3816350" cy="1508105"/>
          </a:xfrm>
          <a:prstGeom prst="rect">
            <a:avLst/>
          </a:prstGeom>
          <a:noFill/>
        </p:spPr>
        <p:txBody>
          <a:bodyPr wrap="square" rtlCol="0">
            <a:spAutoFit/>
          </a:bodyPr>
          <a:lstStyle/>
          <a:p>
            <a:r>
              <a:rPr lang="sv-SE" sz="3600" dirty="0">
                <a:solidFill>
                  <a:schemeClr val="bg1"/>
                </a:solidFill>
                <a:latin typeface="Source Sans Pro SemiBold" panose="020B0603030403020204" pitchFamily="34" charset="0"/>
                <a:ea typeface="Source Sans Pro SemiBold" panose="020B0603030403020204" pitchFamily="34" charset="0"/>
              </a:rPr>
              <a:t>Frida Ode</a:t>
            </a:r>
          </a:p>
          <a:p>
            <a:r>
              <a:rPr lang="sv-SE" sz="2800" dirty="0">
                <a:solidFill>
                  <a:schemeClr val="bg1"/>
                </a:solidFill>
                <a:latin typeface="Source Sans Pro" panose="020B0503030403020204" pitchFamily="34" charset="0"/>
                <a:ea typeface="Source Sans Pro" panose="020B0503030403020204" pitchFamily="34" charset="0"/>
              </a:rPr>
              <a:t>Student </a:t>
            </a:r>
            <a:r>
              <a:rPr lang="sv-SE" sz="2800" dirty="0" err="1">
                <a:solidFill>
                  <a:schemeClr val="bg1"/>
                </a:solidFill>
                <a:latin typeface="Source Sans Pro" panose="020B0503030403020204" pitchFamily="34" charset="0"/>
                <a:ea typeface="Source Sans Pro" panose="020B0503030403020204" pitchFamily="34" charset="0"/>
              </a:rPr>
              <a:t>coordinator</a:t>
            </a:r>
            <a:endParaRPr lang="sv-SE" sz="2800" dirty="0">
              <a:solidFill>
                <a:schemeClr val="bg1"/>
              </a:solidFill>
              <a:latin typeface="Source Sans Pro" panose="020B0503030403020204" pitchFamily="34" charset="0"/>
              <a:ea typeface="Source Sans Pro" panose="020B0503030403020204" pitchFamily="34" charset="0"/>
            </a:endParaRPr>
          </a:p>
          <a:p>
            <a:r>
              <a:rPr lang="sv-SE" sz="2800" dirty="0">
                <a:solidFill>
                  <a:schemeClr val="bg1"/>
                </a:solidFill>
                <a:latin typeface="Source Sans Pro" panose="020B0503030403020204" pitchFamily="34" charset="0"/>
                <a:ea typeface="Source Sans Pro" panose="020B0503030403020204" pitchFamily="34" charset="0"/>
              </a:rPr>
              <a:t>Falun</a:t>
            </a:r>
          </a:p>
        </p:txBody>
      </p:sp>
    </p:spTree>
    <p:extLst>
      <p:ext uri="{BB962C8B-B14F-4D97-AF65-F5344CB8AC3E}">
        <p14:creationId xmlns:p14="http://schemas.microsoft.com/office/powerpoint/2010/main" val="39314534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2|4.5"/>
</p:tagLst>
</file>

<file path=ppt/tags/tag2.xml><?xml version="1.0" encoding="utf-8"?>
<p:tagLst xmlns:a="http://schemas.openxmlformats.org/drawingml/2006/main" xmlns:r="http://schemas.openxmlformats.org/officeDocument/2006/relationships" xmlns:p="http://schemas.openxmlformats.org/presentationml/2006/main">
  <p:tag name="TIMING" val="|4.3|8.2|9.6|4.9|4.7"/>
</p:tagLst>
</file>

<file path=ppt/theme/theme1.xml><?xml version="1.0" encoding="utf-8"?>
<a:theme xmlns:a="http://schemas.openxmlformats.org/drawingml/2006/main" name="HDa Innehåll">
  <a:themeElements>
    <a:clrScheme name="HDa">
      <a:dk1>
        <a:sysClr val="windowText" lastClr="000000"/>
      </a:dk1>
      <a:lt1>
        <a:sysClr val="window" lastClr="FFFFFF"/>
      </a:lt1>
      <a:dk2>
        <a:srgbClr val="44546A"/>
      </a:dk2>
      <a:lt2>
        <a:srgbClr val="E7E6E6"/>
      </a:lt2>
      <a:accent1>
        <a:srgbClr val="4B2582"/>
      </a:accent1>
      <a:accent2>
        <a:srgbClr val="E50075"/>
      </a:accent2>
      <a:accent3>
        <a:srgbClr val="0071C2"/>
      </a:accent3>
      <a:accent4>
        <a:srgbClr val="007B3C"/>
      </a:accent4>
      <a:accent5>
        <a:srgbClr val="FFDD00"/>
      </a:accent5>
      <a:accent6>
        <a:srgbClr val="E4003A"/>
      </a:accent6>
      <a:hlink>
        <a:srgbClr val="0071C2"/>
      </a:hlink>
      <a:folHlink>
        <a:srgbClr val="954F72"/>
      </a:folHlink>
    </a:clrScheme>
    <a:fontScheme name="HD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l-HDa-16_9-EN-210602" id="{2C6B17B4-8AEF-41F4-9FB5-8C4EE76E5C49}" vid="{EC0D6CD0-B53F-4549-86E6-226F678D1920}"/>
    </a:ext>
  </a:extLst>
</a:theme>
</file>

<file path=ppt/theme/theme2.xml><?xml version="1.0" encoding="utf-8"?>
<a:theme xmlns:a="http://schemas.openxmlformats.org/drawingml/2006/main" name="HDa Start och Avslut">
  <a:themeElements>
    <a:clrScheme name="HDa">
      <a:dk1>
        <a:sysClr val="windowText" lastClr="000000"/>
      </a:dk1>
      <a:lt1>
        <a:sysClr val="window" lastClr="FFFFFF"/>
      </a:lt1>
      <a:dk2>
        <a:srgbClr val="44546A"/>
      </a:dk2>
      <a:lt2>
        <a:srgbClr val="E7E6E6"/>
      </a:lt2>
      <a:accent1>
        <a:srgbClr val="4B2582"/>
      </a:accent1>
      <a:accent2>
        <a:srgbClr val="E50075"/>
      </a:accent2>
      <a:accent3>
        <a:srgbClr val="0071C2"/>
      </a:accent3>
      <a:accent4>
        <a:srgbClr val="007B3C"/>
      </a:accent4>
      <a:accent5>
        <a:srgbClr val="FFDD00"/>
      </a:accent5>
      <a:accent6>
        <a:srgbClr val="E4003A"/>
      </a:accent6>
      <a:hlink>
        <a:srgbClr val="0071C2"/>
      </a:hlink>
      <a:folHlink>
        <a:srgbClr val="954F72"/>
      </a:folHlink>
    </a:clrScheme>
    <a:fontScheme name="HD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l-HDa-16_9-EN-210602" id="{2C6B17B4-8AEF-41F4-9FB5-8C4EE76E5C49}" vid="{922C0055-FA7D-4CDC-A06A-FB93D3910EE6}"/>
    </a:ext>
  </a:extLst>
</a:theme>
</file>

<file path=ppt/theme/theme3.xml><?xml version="1.0" encoding="utf-8"?>
<a:theme xmlns:a="http://schemas.openxmlformats.org/drawingml/2006/main" name="Office-tema">
  <a:themeElements>
    <a:clrScheme name="Anpassad 2">
      <a:dk1>
        <a:srgbClr val="005292"/>
      </a:dk1>
      <a:lt1>
        <a:srgbClr val="005292"/>
      </a:lt1>
      <a:dk2>
        <a:srgbClr val="44546A"/>
      </a:dk2>
      <a:lt2>
        <a:srgbClr val="E7E6E6"/>
      </a:lt2>
      <a:accent1>
        <a:srgbClr val="FFCC00"/>
      </a:accent1>
      <a:accent2>
        <a:srgbClr val="005292"/>
      </a:accent2>
      <a:accent3>
        <a:srgbClr val="173150"/>
      </a:accent3>
      <a:accent4>
        <a:srgbClr val="E8E3D1"/>
      </a:accent4>
      <a:accent5>
        <a:srgbClr val="C6C7C6"/>
      </a:accent5>
      <a:accent6>
        <a:srgbClr val="F04561"/>
      </a:accent6>
      <a:hlink>
        <a:srgbClr val="1E969B"/>
      </a:hlink>
      <a:folHlink>
        <a:srgbClr val="9B252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1600"/>
          </a:lnSpc>
          <a:defRPr sz="12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Si_StudyinSweden_PPT" id="{C524F083-B5F0-2148-930B-FDDC38B0ECC0}" vid="{6D41C3A5-D5AC-7544-A6CD-A3C981E3301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tema">
  <a:themeElements>
    <a:clrScheme name="HDa">
      <a:dk1>
        <a:sysClr val="windowText" lastClr="000000"/>
      </a:dk1>
      <a:lt1>
        <a:sysClr val="window" lastClr="FFFFFF"/>
      </a:lt1>
      <a:dk2>
        <a:srgbClr val="44546A"/>
      </a:dk2>
      <a:lt2>
        <a:srgbClr val="E7E6E6"/>
      </a:lt2>
      <a:accent1>
        <a:srgbClr val="4B2582"/>
      </a:accent1>
      <a:accent2>
        <a:srgbClr val="E50075"/>
      </a:accent2>
      <a:accent3>
        <a:srgbClr val="A5A5A5"/>
      </a:accent3>
      <a:accent4>
        <a:srgbClr val="EC6607"/>
      </a:accent4>
      <a:accent5>
        <a:srgbClr val="007B3C"/>
      </a:accent5>
      <a:accent6>
        <a:srgbClr val="E4003A"/>
      </a:accent6>
      <a:hlink>
        <a:srgbClr val="0563C1"/>
      </a:hlink>
      <a:folHlink>
        <a:srgbClr val="954F72"/>
      </a:folHlink>
    </a:clrScheme>
    <a:fontScheme name="HD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HDa">
      <a:dk1>
        <a:sysClr val="windowText" lastClr="000000"/>
      </a:dk1>
      <a:lt1>
        <a:sysClr val="window" lastClr="FFFFFF"/>
      </a:lt1>
      <a:dk2>
        <a:srgbClr val="44546A"/>
      </a:dk2>
      <a:lt2>
        <a:srgbClr val="E7E6E6"/>
      </a:lt2>
      <a:accent1>
        <a:srgbClr val="4B2582"/>
      </a:accent1>
      <a:accent2>
        <a:srgbClr val="E50075"/>
      </a:accent2>
      <a:accent3>
        <a:srgbClr val="A5A5A5"/>
      </a:accent3>
      <a:accent4>
        <a:srgbClr val="EC6607"/>
      </a:accent4>
      <a:accent5>
        <a:srgbClr val="007B3C"/>
      </a:accent5>
      <a:accent6>
        <a:srgbClr val="E4003A"/>
      </a:accent6>
      <a:hlink>
        <a:srgbClr val="0563C1"/>
      </a:hlink>
      <a:folHlink>
        <a:srgbClr val="954F72"/>
      </a:folHlink>
    </a:clrScheme>
    <a:fontScheme name="HD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C1CA9D0-55D1-4DD0-A4DF-721340BADC02}">
  <we:reference id="9a27c825-68e6-4141-9ae1-5ac62653b807" version="1.0.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cd01150-82fa-4c01-9f65-3540c9638394" xsi:nil="true"/>
    <lcf76f155ced4ddcb4097134ff3c332f xmlns="01702144-df17-42cb-bd5e-f902e164a2df">
      <Terms xmlns="http://schemas.microsoft.com/office/infopath/2007/PartnerControls"/>
    </lcf76f155ced4ddcb4097134ff3c332f>
    <Datum_x0020_och_x0020_tid xmlns="01702144-df17-42cb-bd5e-f902e164a2d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104DFD016960E48B4316FB00FA4E3EA" ma:contentTypeVersion="20" ma:contentTypeDescription="Create a new document." ma:contentTypeScope="" ma:versionID="b48bf80267cfdebeec4caa6b92e45ef0">
  <xsd:schema xmlns:xsd="http://www.w3.org/2001/XMLSchema" xmlns:xs="http://www.w3.org/2001/XMLSchema" xmlns:p="http://schemas.microsoft.com/office/2006/metadata/properties" xmlns:ns2="01702144-df17-42cb-bd5e-f902e164a2df" xmlns:ns3="6cd01150-82fa-4c01-9f65-3540c9638394" targetNamespace="http://schemas.microsoft.com/office/2006/metadata/properties" ma:root="true" ma:fieldsID="fe8aa9bc244c8f48d3fb7de29ab0a5f9" ns2:_="" ns3:_="">
    <xsd:import namespace="01702144-df17-42cb-bd5e-f902e164a2df"/>
    <xsd:import namespace="6cd01150-82fa-4c01-9f65-3540c9638394"/>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Datum_x0020_och_x0020_tid"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702144-df17-42cb-bd5e-f902e164a2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Datum_x0020_och_x0020_tid" ma:index="16" nillable="true" ma:displayName="Datum och tid" ma:format="DateTime" ma:internalName="Datum_x0020_och_x0020_tid">
      <xsd:simpleType>
        <xsd:restriction base="dms:DateTime"/>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e8987a6-c1bb-4d45-96f2-f973512b71dc"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d01150-82fa-4c01-9f65-3540c963839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d4b65ca-d694-4caa-9c0b-516c801aef96}" ma:internalName="TaxCatchAll" ma:showField="CatchAllData" ma:web="6cd01150-82fa-4c01-9f65-3540c96383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12D53D-0541-481F-B590-944BD46D5A35}">
  <ds:schemaRefs>
    <ds:schemaRef ds:uri="http://schemas.microsoft.com/office/2006/metadata/properties"/>
    <ds:schemaRef ds:uri="http://schemas.microsoft.com/office/infopath/2007/PartnerControls"/>
    <ds:schemaRef ds:uri="http://purl.org/dc/elements/1.1/"/>
    <ds:schemaRef ds:uri="http://schemas.microsoft.com/office/2006/documentManagement/types"/>
    <ds:schemaRef ds:uri="http://www.w3.org/XML/1998/namespace"/>
    <ds:schemaRef ds:uri="http://purl.org/dc/dcmitype/"/>
    <ds:schemaRef ds:uri="http://purl.org/dc/terms/"/>
    <ds:schemaRef ds:uri="http://schemas.openxmlformats.org/package/2006/metadata/core-properties"/>
    <ds:schemaRef ds:uri="6cd01150-82fa-4c01-9f65-3540c9638394"/>
    <ds:schemaRef ds:uri="01702144-df17-42cb-bd5e-f902e164a2df"/>
  </ds:schemaRefs>
</ds:datastoreItem>
</file>

<file path=customXml/itemProps2.xml><?xml version="1.0" encoding="utf-8"?>
<ds:datastoreItem xmlns:ds="http://schemas.openxmlformats.org/officeDocument/2006/customXml" ds:itemID="{47317304-7DF5-44DA-80F6-88CBCB257B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702144-df17-42cb-bd5e-f902e164a2df"/>
    <ds:schemaRef ds:uri="6cd01150-82fa-4c01-9f65-3540c96383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935882-F91E-42B0-B469-BB0995A6E7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59BF44D2</Template>
  <TotalTime>6888</TotalTime>
  <Words>4651</Words>
  <Application>Microsoft Office PowerPoint</Application>
  <PresentationFormat>Widescreen</PresentationFormat>
  <Paragraphs>513</Paragraphs>
  <Slides>62</Slides>
  <Notes>46</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62</vt:i4>
      </vt:variant>
    </vt:vector>
  </HeadingPairs>
  <TitlesOfParts>
    <vt:vector size="81" baseType="lpstr">
      <vt:lpstr>Aharoni</vt:lpstr>
      <vt:lpstr>Amasis MT Pro Black</vt:lpstr>
      <vt:lpstr>Aptos</vt:lpstr>
      <vt:lpstr>Aptos Display</vt:lpstr>
      <vt:lpstr>Arial</vt:lpstr>
      <vt:lpstr>Calibri</vt:lpstr>
      <vt:lpstr>Fira Sans</vt:lpstr>
      <vt:lpstr>Fira Sans</vt:lpstr>
      <vt:lpstr>Source Sans Pro</vt:lpstr>
      <vt:lpstr>Source Sans Pro Black</vt:lpstr>
      <vt:lpstr>Source Sans Pro SemiBold</vt:lpstr>
      <vt:lpstr>Symbol</vt:lpstr>
      <vt:lpstr>Tahoma</vt:lpstr>
      <vt:lpstr>Times New Roman</vt:lpstr>
      <vt:lpstr>Wingdings</vt:lpstr>
      <vt:lpstr>HDa Innehåll</vt:lpstr>
      <vt:lpstr>HDa Start och Avslut</vt:lpstr>
      <vt:lpstr>Office-tema</vt:lpstr>
      <vt:lpstr>Office-tema</vt:lpstr>
      <vt:lpstr>Welcome Day New International Students, Spring 2026</vt:lpstr>
      <vt:lpstr>About this presentation…</vt:lpstr>
      <vt:lpstr>Today’s program</vt:lpstr>
      <vt:lpstr>Jörgen Elbe</vt:lpstr>
      <vt:lpstr>Linus Kallin</vt:lpstr>
      <vt:lpstr>Introduction Week Activities in Falun and Borlänge</vt:lpstr>
      <vt:lpstr>PowerPoint Presentation</vt:lpstr>
      <vt:lpstr>Time for a Quiz (with a prize!)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 activity</vt:lpstr>
      <vt:lpstr>Service Center</vt:lpstr>
      <vt:lpstr>Do you have questions?</vt:lpstr>
      <vt:lpstr>That looks suspicious…</vt:lpstr>
      <vt:lpstr>We monitor the inbox for support@du.se </vt:lpstr>
      <vt:lpstr>What type of questions?</vt:lpstr>
      <vt:lpstr>PowerPoint Presentation</vt:lpstr>
      <vt:lpstr>Student Health Services</vt:lpstr>
      <vt:lpstr>PowerPoint Presentation</vt:lpstr>
      <vt:lpstr>Time for a power-break</vt:lpstr>
      <vt:lpstr>Welcome to Dalarna</vt:lpstr>
      <vt:lpstr>Welcome to Dalarna University!</vt:lpstr>
      <vt:lpstr>About this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Classrooms the Swedish Way</vt:lpstr>
      <vt:lpstr>You are insured!</vt:lpstr>
      <vt:lpstr>Bank Accounts</vt:lpstr>
      <vt:lpstr>Thank You for Your Attention!</vt:lpstr>
      <vt:lpstr>Time for a Quiz!</vt:lpstr>
      <vt:lpstr>IT tools for DU students</vt:lpstr>
      <vt:lpstr>Mazemap – find your way </vt:lpstr>
      <vt:lpstr>Student perspectives</vt:lpstr>
      <vt:lpstr>What’s next – Lunch and afternoon activities</vt:lpstr>
      <vt:lpstr>Lunch at IKEA - Main dish </vt:lpstr>
      <vt:lpstr>Lunch at IKEA - Sauces</vt:lpstr>
      <vt:lpstr>Lunch at IKEA – Side dish</vt:lpstr>
      <vt:lpstr>Lunch at IKEA:</vt:lpstr>
      <vt:lpstr>Before we leave</vt:lpstr>
      <vt:lpstr>Afternoon program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Michael Oppenheimer (HDa)</dc:creator>
  <cp:lastModifiedBy>Michael Oppenheimer (HDa)</cp:lastModifiedBy>
  <cp:revision>241</cp:revision>
  <cp:lastPrinted>2022-12-01T09:36:09Z</cp:lastPrinted>
  <dcterms:created xsi:type="dcterms:W3CDTF">2022-11-21T14:49:54Z</dcterms:created>
  <dcterms:modified xsi:type="dcterms:W3CDTF">2026-01-17T21:46:37Z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0x0101007104DFD016960E48B4316FB00FA4E3EA</vt:lpwstr>
  </property>
  <property fmtid="{D5CDD505-2E9C-101B-9397-08002B2CF9AE}" pid="3" name="MediaServiceImageTags">
    <vt:lpwstr/>
  </property>
  <property fmtid="{D5CDD505-2E9C-101B-9397-08002B2CF9AE}" pid="4" name="TaxKeyword">
    <vt:lpwstr/>
  </property>
  <property fmtid="{D5CDD505-2E9C-101B-9397-08002B2CF9AE}" pid="5" name="BeHDa_Dokumenttyp_Tax">
    <vt:lpwstr>22;#Presentation|a202e5b9-63bf-414e-80ec-98d7359f7f4b</vt:lpwstr>
  </property>
  <property fmtid="{D5CDD505-2E9C-101B-9397-08002B2CF9AE}" pid="6" name="Avdelning">
    <vt:lpwstr>2;#Kommunikationsavdelningen|40208715-28ac-40ac-8185-8faf1f647166</vt:lpwstr>
  </property>
</Properties>
</file>